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6.xml" ContentType="application/vnd.openxmlformats-officedocument.presentationml.notesSlide+xml"/>
  <Override PartName="/ppt/tags/tag2.xml" ContentType="application/vnd.openxmlformats-officedocument.presentationml.tags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43"/>
  </p:notesMasterIdLst>
  <p:sldIdLst>
    <p:sldId id="256" r:id="rId5"/>
    <p:sldId id="273" r:id="rId6"/>
    <p:sldId id="272" r:id="rId7"/>
    <p:sldId id="271" r:id="rId8"/>
    <p:sldId id="275" r:id="rId9"/>
    <p:sldId id="262" r:id="rId10"/>
    <p:sldId id="263" r:id="rId11"/>
    <p:sldId id="264" r:id="rId12"/>
    <p:sldId id="267" r:id="rId13"/>
    <p:sldId id="269" r:id="rId14"/>
    <p:sldId id="274" r:id="rId15"/>
    <p:sldId id="279" r:id="rId16"/>
    <p:sldId id="295" r:id="rId17"/>
    <p:sldId id="470" r:id="rId18"/>
    <p:sldId id="296" r:id="rId19"/>
    <p:sldId id="471" r:id="rId20"/>
    <p:sldId id="297" r:id="rId21"/>
    <p:sldId id="290" r:id="rId22"/>
    <p:sldId id="276" r:id="rId23"/>
    <p:sldId id="286" r:id="rId24"/>
    <p:sldId id="278" r:id="rId25"/>
    <p:sldId id="475" r:id="rId26"/>
    <p:sldId id="476" r:id="rId27"/>
    <p:sldId id="477" r:id="rId28"/>
    <p:sldId id="285" r:id="rId29"/>
    <p:sldId id="292" r:id="rId30"/>
    <p:sldId id="293" r:id="rId31"/>
    <p:sldId id="478" r:id="rId32"/>
    <p:sldId id="474" r:id="rId33"/>
    <p:sldId id="294" r:id="rId34"/>
    <p:sldId id="473" r:id="rId35"/>
    <p:sldId id="277" r:id="rId36"/>
    <p:sldId id="282" r:id="rId37"/>
    <p:sldId id="280" r:id="rId38"/>
    <p:sldId id="289" r:id="rId39"/>
    <p:sldId id="469" r:id="rId40"/>
    <p:sldId id="283" r:id="rId41"/>
    <p:sldId id="287" r:id="rId42"/>
  </p:sldIdLst>
  <p:sldSz cx="12192000" cy="6858000"/>
  <p:notesSz cx="6858000" cy="9144000"/>
  <p:embeddedFontLst>
    <p:embeddedFont>
      <p:font typeface="Alfa Slab One" panose="020B0604020202020204" charset="0"/>
      <p:regular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Fira Sans" panose="020B0503050000020004" pitchFamily="34" charset="0"/>
      <p:regular r:id="rId49"/>
      <p:bold r:id="rId50"/>
      <p:italic r:id="rId51"/>
      <p:boldItalic r:id="rId52"/>
    </p:embeddedFont>
    <p:embeddedFont>
      <p:font typeface="Tahoma" panose="020B0604030504040204" pitchFamily="34" charset="0"/>
      <p:regular r:id="rId53"/>
      <p:bold r:id="rId54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37A52"/>
    <a:srgbClr val="00B0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07CD37-F285-43B5-B0AD-6732FFCCCA02}" v="168" dt="2022-07-05T14:59:22.46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6"/>
    <p:restoredTop sz="80423"/>
  </p:normalViewPr>
  <p:slideViewPr>
    <p:cSldViewPr snapToGrid="0" snapToObjects="1">
      <p:cViewPr varScale="1">
        <p:scale>
          <a:sx n="69" d="100"/>
          <a:sy n="69" d="100"/>
        </p:scale>
        <p:origin x="1325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en Faixo" userId="S::julien@faixo.me::3a1f32a5-f299-40d5-afb3-bc8d77e6082b" providerId="AD" clId="Web-{0B00F86F-8118-9235-4A1F-68E42B3E9E3F}"/>
    <pc:docChg chg="delSld">
      <pc:chgData name="Julien Faixo" userId="S::julien@faixo.me::3a1f32a5-f299-40d5-afb3-bc8d77e6082b" providerId="AD" clId="Web-{0B00F86F-8118-9235-4A1F-68E42B3E9E3F}" dt="2022-06-28T08:57:39.757" v="0"/>
      <pc:docMkLst>
        <pc:docMk/>
      </pc:docMkLst>
      <pc:sldChg chg="del">
        <pc:chgData name="Julien Faixo" userId="S::julien@faixo.me::3a1f32a5-f299-40d5-afb3-bc8d77e6082b" providerId="AD" clId="Web-{0B00F86F-8118-9235-4A1F-68E42B3E9E3F}" dt="2022-06-28T08:57:39.757" v="0"/>
        <pc:sldMkLst>
          <pc:docMk/>
          <pc:sldMk cId="3877054510" sldId="257"/>
        </pc:sldMkLst>
      </pc:sldChg>
    </pc:docChg>
  </pc:docChgLst>
  <pc:docChgLst>
    <pc:chgData name="Julien Faixo" userId="S::julien@faixo.me::3a1f32a5-f299-40d5-afb3-bc8d77e6082b" providerId="AD" clId="Web-{E9FC73B7-672B-10AD-8253-7CD1B67027D3}"/>
    <pc:docChg chg="modSld">
      <pc:chgData name="Julien Faixo" userId="S::julien@faixo.me::3a1f32a5-f299-40d5-afb3-bc8d77e6082b" providerId="AD" clId="Web-{E9FC73B7-672B-10AD-8253-7CD1B67027D3}" dt="2022-05-05T10:36:47.335" v="66"/>
      <pc:docMkLst>
        <pc:docMk/>
      </pc:docMkLst>
      <pc:sldChg chg="modSp">
        <pc:chgData name="Julien Faixo" userId="S::julien@faixo.me::3a1f32a5-f299-40d5-afb3-bc8d77e6082b" providerId="AD" clId="Web-{E9FC73B7-672B-10AD-8253-7CD1B67027D3}" dt="2022-05-05T10:30:47.622" v="63" actId="20577"/>
        <pc:sldMkLst>
          <pc:docMk/>
          <pc:sldMk cId="1889643615" sldId="256"/>
        </pc:sldMkLst>
        <pc:spChg chg="mod">
          <ac:chgData name="Julien Faixo" userId="S::julien@faixo.me::3a1f32a5-f299-40d5-afb3-bc8d77e6082b" providerId="AD" clId="Web-{E9FC73B7-672B-10AD-8253-7CD1B67027D3}" dt="2022-05-05T10:30:47.622" v="63" actId="20577"/>
          <ac:spMkLst>
            <pc:docMk/>
            <pc:sldMk cId="1889643615" sldId="256"/>
            <ac:spMk id="3" creationId="{769AA0B2-374B-4D23-B0AA-C1C6AD2437B4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36.885" v="29" actId="20577"/>
        <pc:sldMkLst>
          <pc:docMk/>
          <pc:sldMk cId="3877054510" sldId="257"/>
        </pc:sldMkLst>
        <pc:spChg chg="mod">
          <ac:chgData name="Julien Faixo" userId="S::julien@faixo.me::3a1f32a5-f299-40d5-afb3-bc8d77e6082b" providerId="AD" clId="Web-{E9FC73B7-672B-10AD-8253-7CD1B67027D3}" dt="2022-05-05T10:29:36.885" v="29" actId="20577"/>
          <ac:spMkLst>
            <pc:docMk/>
            <pc:sldMk cId="3877054510" sldId="257"/>
            <ac:spMk id="9" creationId="{56379D0C-286B-497F-D1CE-A8F594EBFA58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43.635" v="34" actId="20577"/>
        <pc:sldMkLst>
          <pc:docMk/>
          <pc:sldMk cId="4034034710" sldId="263"/>
        </pc:sldMkLst>
        <pc:spChg chg="mod">
          <ac:chgData name="Julien Faixo" userId="S::julien@faixo.me::3a1f32a5-f299-40d5-afb3-bc8d77e6082b" providerId="AD" clId="Web-{E9FC73B7-672B-10AD-8253-7CD1B67027D3}" dt="2022-05-05T10:29:43.635" v="34" actId="20577"/>
          <ac:spMkLst>
            <pc:docMk/>
            <pc:sldMk cId="4034034710" sldId="263"/>
            <ac:spMk id="6" creationId="{99063136-9BFC-147D-99A0-220B4867B8BE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45.932" v="35" actId="20577"/>
        <pc:sldMkLst>
          <pc:docMk/>
          <pc:sldMk cId="3794243782" sldId="264"/>
        </pc:sldMkLst>
        <pc:spChg chg="mod">
          <ac:chgData name="Julien Faixo" userId="S::julien@faixo.me::3a1f32a5-f299-40d5-afb3-bc8d77e6082b" providerId="AD" clId="Web-{E9FC73B7-672B-10AD-8253-7CD1B67027D3}" dt="2022-05-05T10:29:45.932" v="35" actId="20577"/>
          <ac:spMkLst>
            <pc:docMk/>
            <pc:sldMk cId="3794243782" sldId="264"/>
            <ac:spMk id="6" creationId="{57DC42E9-227F-8F58-F1C4-E0C201C6AC48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49.464" v="37" actId="20577"/>
        <pc:sldMkLst>
          <pc:docMk/>
          <pc:sldMk cId="630305377" sldId="267"/>
        </pc:sldMkLst>
        <pc:spChg chg="mod">
          <ac:chgData name="Julien Faixo" userId="S::julien@faixo.me::3a1f32a5-f299-40d5-afb3-bc8d77e6082b" providerId="AD" clId="Web-{E9FC73B7-672B-10AD-8253-7CD1B67027D3}" dt="2022-05-05T10:29:49.464" v="37" actId="20577"/>
          <ac:spMkLst>
            <pc:docMk/>
            <pc:sldMk cId="630305377" sldId="267"/>
            <ac:spMk id="7" creationId="{1C5E73DB-5253-9C38-5565-466D2D3796B5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51.683" v="38" actId="20577"/>
        <pc:sldMkLst>
          <pc:docMk/>
          <pc:sldMk cId="3055388981" sldId="269"/>
        </pc:sldMkLst>
        <pc:spChg chg="mod">
          <ac:chgData name="Julien Faixo" userId="S::julien@faixo.me::3a1f32a5-f299-40d5-afb3-bc8d77e6082b" providerId="AD" clId="Web-{E9FC73B7-672B-10AD-8253-7CD1B67027D3}" dt="2022-05-05T10:29:51.683" v="38" actId="20577"/>
          <ac:spMkLst>
            <pc:docMk/>
            <pc:sldMk cId="3055388981" sldId="269"/>
            <ac:spMk id="18" creationId="{F418620A-2EC1-13DA-FB01-D8E650097F7A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00.745" v="43" actId="20577"/>
        <pc:sldMkLst>
          <pc:docMk/>
          <pc:sldMk cId="2437326348" sldId="270"/>
        </pc:sldMkLst>
        <pc:spChg chg="mod">
          <ac:chgData name="Julien Faixo" userId="S::julien@faixo.me::3a1f32a5-f299-40d5-afb3-bc8d77e6082b" providerId="AD" clId="Web-{E9FC73B7-672B-10AD-8253-7CD1B67027D3}" dt="2022-05-05T10:30:00.745" v="43" actId="20577"/>
          <ac:spMkLst>
            <pc:docMk/>
            <pc:sldMk cId="2437326348" sldId="270"/>
            <ac:spMk id="5" creationId="{AAF5B1CB-ABCF-95D2-AB91-0C5307745CCB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28.324" v="55" actId="20577"/>
        <pc:sldMkLst>
          <pc:docMk/>
          <pc:sldMk cId="2395692308" sldId="271"/>
        </pc:sldMkLst>
        <pc:spChg chg="mod">
          <ac:chgData name="Julien Faixo" userId="S::julien@faixo.me::3a1f32a5-f299-40d5-afb3-bc8d77e6082b" providerId="AD" clId="Web-{E9FC73B7-672B-10AD-8253-7CD1B67027D3}" dt="2022-05-05T10:30:28.324" v="55" actId="20577"/>
          <ac:spMkLst>
            <pc:docMk/>
            <pc:sldMk cId="2395692308" sldId="271"/>
            <ac:spMk id="5" creationId="{75B47E12-D244-5C03-7C02-0193B337CF17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8:55.118" v="4" actId="20577"/>
        <pc:sldMkLst>
          <pc:docMk/>
          <pc:sldMk cId="1590597837" sldId="273"/>
        </pc:sldMkLst>
        <pc:spChg chg="mod">
          <ac:chgData name="Julien Faixo" userId="S::julien@faixo.me::3a1f32a5-f299-40d5-afb3-bc8d77e6082b" providerId="AD" clId="Web-{E9FC73B7-672B-10AD-8253-7CD1B67027D3}" dt="2022-05-05T10:28:55.118" v="4" actId="20577"/>
          <ac:spMkLst>
            <pc:docMk/>
            <pc:sldMk cId="1590597837" sldId="273"/>
            <ac:spMk id="4" creationId="{2A46BCED-70BE-26AE-E46D-275B0719B4BF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54.823" v="39" actId="20577"/>
        <pc:sldMkLst>
          <pc:docMk/>
          <pc:sldMk cId="2732304607" sldId="274"/>
        </pc:sldMkLst>
        <pc:spChg chg="mod">
          <ac:chgData name="Julien Faixo" userId="S::julien@faixo.me::3a1f32a5-f299-40d5-afb3-bc8d77e6082b" providerId="AD" clId="Web-{E9FC73B7-672B-10AD-8253-7CD1B67027D3}" dt="2022-05-05T10:29:54.823" v="39" actId="20577"/>
          <ac:spMkLst>
            <pc:docMk/>
            <pc:sldMk cId="2732304607" sldId="274"/>
            <ac:spMk id="22" creationId="{34228F16-3964-0240-8B6B-FE6FE582C17B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31.231" v="56" actId="20577"/>
        <pc:sldMkLst>
          <pc:docMk/>
          <pc:sldMk cId="4085660475" sldId="275"/>
        </pc:sldMkLst>
        <pc:spChg chg="mod">
          <ac:chgData name="Julien Faixo" userId="S::julien@faixo.me::3a1f32a5-f299-40d5-afb3-bc8d77e6082b" providerId="AD" clId="Web-{E9FC73B7-672B-10AD-8253-7CD1B67027D3}" dt="2022-05-05T10:30:31.231" v="56" actId="20577"/>
          <ac:spMkLst>
            <pc:docMk/>
            <pc:sldMk cId="4085660475" sldId="275"/>
            <ac:spMk id="4" creationId="{FC194DD2-A1ED-D17C-23AF-25720BED2E20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25.308" v="54" actId="20577"/>
        <pc:sldMkLst>
          <pc:docMk/>
          <pc:sldMk cId="1486392886" sldId="277"/>
        </pc:sldMkLst>
        <pc:spChg chg="mod">
          <ac:chgData name="Julien Faixo" userId="S::julien@faixo.me::3a1f32a5-f299-40d5-afb3-bc8d77e6082b" providerId="AD" clId="Web-{E9FC73B7-672B-10AD-8253-7CD1B67027D3}" dt="2022-05-05T10:30:25.308" v="54" actId="20577"/>
          <ac:spMkLst>
            <pc:docMk/>
            <pc:sldMk cId="1486392886" sldId="277"/>
            <ac:spMk id="7" creationId="{81499FE7-5A6E-36CF-C72A-E778A7431F21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09.121" v="48" actId="20577"/>
        <pc:sldMkLst>
          <pc:docMk/>
          <pc:sldMk cId="4005854088" sldId="278"/>
        </pc:sldMkLst>
        <pc:spChg chg="mod">
          <ac:chgData name="Julien Faixo" userId="S::julien@faixo.me::3a1f32a5-f299-40d5-afb3-bc8d77e6082b" providerId="AD" clId="Web-{E9FC73B7-672B-10AD-8253-7CD1B67027D3}" dt="2022-05-05T10:30:09.121" v="48" actId="20577"/>
          <ac:spMkLst>
            <pc:docMk/>
            <pc:sldMk cId="4005854088" sldId="278"/>
            <ac:spMk id="4" creationId="{54269399-3B15-99A5-68DB-6CABA067AE4A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29:58.339" v="41" actId="20577"/>
        <pc:sldMkLst>
          <pc:docMk/>
          <pc:sldMk cId="1198587452" sldId="279"/>
        </pc:sldMkLst>
        <pc:spChg chg="mod">
          <ac:chgData name="Julien Faixo" userId="S::julien@faixo.me::3a1f32a5-f299-40d5-afb3-bc8d77e6082b" providerId="AD" clId="Web-{E9FC73B7-672B-10AD-8253-7CD1B67027D3}" dt="2022-05-05T10:29:58.339" v="41" actId="20577"/>
          <ac:spMkLst>
            <pc:docMk/>
            <pc:sldMk cId="1198587452" sldId="279"/>
            <ac:spMk id="4" creationId="{A9FC97DC-E371-84FD-CB6B-6F8462C18680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34.621" v="57" actId="20577"/>
        <pc:sldMkLst>
          <pc:docMk/>
          <pc:sldMk cId="865297324" sldId="280"/>
        </pc:sldMkLst>
        <pc:spChg chg="mod">
          <ac:chgData name="Julien Faixo" userId="S::julien@faixo.me::3a1f32a5-f299-40d5-afb3-bc8d77e6082b" providerId="AD" clId="Web-{E9FC73B7-672B-10AD-8253-7CD1B67027D3}" dt="2022-05-05T10:30:34.621" v="57" actId="20577"/>
          <ac:spMkLst>
            <pc:docMk/>
            <pc:sldMk cId="865297324" sldId="280"/>
            <ac:spMk id="9" creationId="{82F150F4-8F15-5A65-7A82-C30C373860FC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40.434" v="60" actId="20577"/>
        <pc:sldMkLst>
          <pc:docMk/>
          <pc:sldMk cId="888710163" sldId="283"/>
        </pc:sldMkLst>
        <pc:spChg chg="mod">
          <ac:chgData name="Julien Faixo" userId="S::julien@faixo.me::3a1f32a5-f299-40d5-afb3-bc8d77e6082b" providerId="AD" clId="Web-{E9FC73B7-672B-10AD-8253-7CD1B67027D3}" dt="2022-05-05T10:30:40.434" v="60" actId="20577"/>
          <ac:spMkLst>
            <pc:docMk/>
            <pc:sldMk cId="888710163" sldId="283"/>
            <ac:spMk id="9" creationId="{470D8D50-FCB4-8E81-49E5-D5AC7E4DF5D0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22.418" v="53" actId="20577"/>
        <pc:sldMkLst>
          <pc:docMk/>
          <pc:sldMk cId="980886744" sldId="284"/>
        </pc:sldMkLst>
        <pc:spChg chg="mod">
          <ac:chgData name="Julien Faixo" userId="S::julien@faixo.me::3a1f32a5-f299-40d5-afb3-bc8d77e6082b" providerId="AD" clId="Web-{E9FC73B7-672B-10AD-8253-7CD1B67027D3}" dt="2022-05-05T10:30:22.418" v="53" actId="20577"/>
          <ac:spMkLst>
            <pc:docMk/>
            <pc:sldMk cId="980886744" sldId="284"/>
            <ac:spMk id="4" creationId="{3228C04B-C73F-E30B-2382-E0D6C487D0A9}"/>
          </ac:spMkLst>
        </pc:spChg>
      </pc:sldChg>
      <pc:sldChg chg="modSp modNotes">
        <pc:chgData name="Julien Faixo" userId="S::julien@faixo.me::3a1f32a5-f299-40d5-afb3-bc8d77e6082b" providerId="AD" clId="Web-{E9FC73B7-672B-10AD-8253-7CD1B67027D3}" dt="2022-05-05T10:36:47.335" v="66"/>
        <pc:sldMkLst>
          <pc:docMk/>
          <pc:sldMk cId="1718035173" sldId="285"/>
        </pc:sldMkLst>
        <pc:spChg chg="mod">
          <ac:chgData name="Julien Faixo" userId="S::julien@faixo.me::3a1f32a5-f299-40d5-afb3-bc8d77e6082b" providerId="AD" clId="Web-{E9FC73B7-672B-10AD-8253-7CD1B67027D3}" dt="2022-05-05T10:30:11.714" v="49" actId="20577"/>
          <ac:spMkLst>
            <pc:docMk/>
            <pc:sldMk cId="1718035173" sldId="285"/>
            <ac:spMk id="4" creationId="{63CE427A-27EA-E29B-EB77-93B62CE45B1F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06.667" v="46" actId="20577"/>
        <pc:sldMkLst>
          <pc:docMk/>
          <pc:sldMk cId="2045699593" sldId="286"/>
        </pc:sldMkLst>
        <pc:spChg chg="mod">
          <ac:chgData name="Julien Faixo" userId="S::julien@faixo.me::3a1f32a5-f299-40d5-afb3-bc8d77e6082b" providerId="AD" clId="Web-{E9FC73B7-672B-10AD-8253-7CD1B67027D3}" dt="2022-05-05T10:30:06.667" v="46" actId="20577"/>
          <ac:spMkLst>
            <pc:docMk/>
            <pc:sldMk cId="2045699593" sldId="286"/>
            <ac:spMk id="4" creationId="{C444E38D-C341-B856-0FF2-63110B0F76F3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37.528" v="59" actId="20577"/>
        <pc:sldMkLst>
          <pc:docMk/>
          <pc:sldMk cId="1172254384" sldId="289"/>
        </pc:sldMkLst>
        <pc:spChg chg="mod">
          <ac:chgData name="Julien Faixo" userId="S::julien@faixo.me::3a1f32a5-f299-40d5-afb3-bc8d77e6082b" providerId="AD" clId="Web-{E9FC73B7-672B-10AD-8253-7CD1B67027D3}" dt="2022-05-05T10:30:37.528" v="59" actId="20577"/>
          <ac:spMkLst>
            <pc:docMk/>
            <pc:sldMk cId="1172254384" sldId="289"/>
            <ac:spMk id="7" creationId="{1750DA30-5038-58BA-1B8C-AA8FEE94D030}"/>
          </ac:spMkLst>
        </pc:spChg>
      </pc:sldChg>
      <pc:sldChg chg="modSp">
        <pc:chgData name="Julien Faixo" userId="S::julien@faixo.me::3a1f32a5-f299-40d5-afb3-bc8d77e6082b" providerId="AD" clId="Web-{E9FC73B7-672B-10AD-8253-7CD1B67027D3}" dt="2022-05-05T10:30:02.995" v="44" actId="20577"/>
        <pc:sldMkLst>
          <pc:docMk/>
          <pc:sldMk cId="1899086497" sldId="290"/>
        </pc:sldMkLst>
        <pc:spChg chg="mod">
          <ac:chgData name="Julien Faixo" userId="S::julien@faixo.me::3a1f32a5-f299-40d5-afb3-bc8d77e6082b" providerId="AD" clId="Web-{E9FC73B7-672B-10AD-8253-7CD1B67027D3}" dt="2022-05-05T10:30:02.995" v="44" actId="20577"/>
          <ac:spMkLst>
            <pc:docMk/>
            <pc:sldMk cId="1899086497" sldId="290"/>
            <ac:spMk id="5" creationId="{86898EE2-A8A4-242F-A4EC-882A6665E6B9}"/>
          </ac:spMkLst>
        </pc:spChg>
      </pc:sldChg>
      <pc:sldChg chg="modSp modNotes">
        <pc:chgData name="Julien Faixo" userId="S::julien@faixo.me::3a1f32a5-f299-40d5-afb3-bc8d77e6082b" providerId="AD" clId="Web-{E9FC73B7-672B-10AD-8253-7CD1B67027D3}" dt="2022-05-05T10:36:44.147" v="65"/>
        <pc:sldMkLst>
          <pc:docMk/>
          <pc:sldMk cId="309589885" sldId="292"/>
        </pc:sldMkLst>
        <pc:spChg chg="mod">
          <ac:chgData name="Julien Faixo" userId="S::julien@faixo.me::3a1f32a5-f299-40d5-afb3-bc8d77e6082b" providerId="AD" clId="Web-{E9FC73B7-672B-10AD-8253-7CD1B67027D3}" dt="2022-05-05T10:30:16.043" v="50" actId="20577"/>
          <ac:spMkLst>
            <pc:docMk/>
            <pc:sldMk cId="309589885" sldId="292"/>
            <ac:spMk id="4" creationId="{C4D52F4E-7184-8479-C4AD-A1CC9B88AC62}"/>
          </ac:spMkLst>
        </pc:spChg>
      </pc:sldChg>
      <pc:sldChg chg="modSp modNotes">
        <pc:chgData name="Julien Faixo" userId="S::julien@faixo.me::3a1f32a5-f299-40d5-afb3-bc8d77e6082b" providerId="AD" clId="Web-{E9FC73B7-672B-10AD-8253-7CD1B67027D3}" dt="2022-05-05T10:36:40.991" v="64"/>
        <pc:sldMkLst>
          <pc:docMk/>
          <pc:sldMk cId="987086881" sldId="293"/>
        </pc:sldMkLst>
        <pc:spChg chg="mod">
          <ac:chgData name="Julien Faixo" userId="S::julien@faixo.me::3a1f32a5-f299-40d5-afb3-bc8d77e6082b" providerId="AD" clId="Web-{E9FC73B7-672B-10AD-8253-7CD1B67027D3}" dt="2022-05-05T10:30:19.949" v="52" actId="20577"/>
          <ac:spMkLst>
            <pc:docMk/>
            <pc:sldMk cId="987086881" sldId="293"/>
            <ac:spMk id="4" creationId="{212A3AF9-E8CE-F5B6-EE13-237E2A0450FC}"/>
          </ac:spMkLst>
        </pc:spChg>
      </pc:sldChg>
    </pc:docChg>
  </pc:docChgLst>
  <pc:docChgLst>
    <pc:chgData name="Julien Faixo" userId="3a1f32a5-f299-40d5-afb3-bc8d77e6082b" providerId="ADAL" clId="{725523BC-45BF-42DF-967D-0B5AEDE6BE87}"/>
    <pc:docChg chg="modSld">
      <pc:chgData name="Julien Faixo" userId="3a1f32a5-f299-40d5-afb3-bc8d77e6082b" providerId="ADAL" clId="{725523BC-45BF-42DF-967D-0B5AEDE6BE87}" dt="2022-05-05T15:24:09.761" v="3" actId="20577"/>
      <pc:docMkLst>
        <pc:docMk/>
      </pc:docMkLst>
      <pc:sldChg chg="modSp mod">
        <pc:chgData name="Julien Faixo" userId="3a1f32a5-f299-40d5-afb3-bc8d77e6082b" providerId="ADAL" clId="{725523BC-45BF-42DF-967D-0B5AEDE6BE87}" dt="2022-05-05T15:24:04.762" v="1" actId="20577"/>
        <pc:sldMkLst>
          <pc:docMk/>
          <pc:sldMk cId="3055388981" sldId="269"/>
        </pc:sldMkLst>
        <pc:spChg chg="mod">
          <ac:chgData name="Julien Faixo" userId="3a1f32a5-f299-40d5-afb3-bc8d77e6082b" providerId="ADAL" clId="{725523BC-45BF-42DF-967D-0B5AEDE6BE87}" dt="2022-05-05T15:24:04.762" v="1" actId="20577"/>
          <ac:spMkLst>
            <pc:docMk/>
            <pc:sldMk cId="3055388981" sldId="269"/>
            <ac:spMk id="6" creationId="{534CB1A4-ECA2-C747-B08B-40287DCC70F7}"/>
          </ac:spMkLst>
        </pc:spChg>
      </pc:sldChg>
      <pc:sldChg chg="modSp mod">
        <pc:chgData name="Julien Faixo" userId="3a1f32a5-f299-40d5-afb3-bc8d77e6082b" providerId="ADAL" clId="{725523BC-45BF-42DF-967D-0B5AEDE6BE87}" dt="2022-05-05T15:24:09.761" v="3" actId="20577"/>
        <pc:sldMkLst>
          <pc:docMk/>
          <pc:sldMk cId="2732304607" sldId="274"/>
        </pc:sldMkLst>
        <pc:spChg chg="mod">
          <ac:chgData name="Julien Faixo" userId="3a1f32a5-f299-40d5-afb3-bc8d77e6082b" providerId="ADAL" clId="{725523BC-45BF-42DF-967D-0B5AEDE6BE87}" dt="2022-05-05T15:24:09.761" v="3" actId="20577"/>
          <ac:spMkLst>
            <pc:docMk/>
            <pc:sldMk cId="2732304607" sldId="274"/>
            <ac:spMk id="6" creationId="{534CB1A4-ECA2-C747-B08B-40287DCC70F7}"/>
          </ac:spMkLst>
        </pc:spChg>
      </pc:sldChg>
    </pc:docChg>
  </pc:docChgLst>
  <pc:docChgLst>
    <pc:chgData name="Julien Faixo" userId="S::julien@faixo.me::3a1f32a5-f299-40d5-afb3-bc8d77e6082b" providerId="AD" clId="Web-{AD8237D7-1842-A806-1B4D-C53BBF631343}"/>
    <pc:docChg chg="addSld delSld modSld">
      <pc:chgData name="Julien Faixo" userId="S::julien@faixo.me::3a1f32a5-f299-40d5-afb3-bc8d77e6082b" providerId="AD" clId="Web-{AD8237D7-1842-A806-1B4D-C53BBF631343}" dt="2022-07-04T13:25:57.921" v="147" actId="20577"/>
      <pc:docMkLst>
        <pc:docMk/>
      </pc:docMkLst>
      <pc:sldChg chg="modSp del">
        <pc:chgData name="Julien Faixo" userId="S::julien@faixo.me::3a1f32a5-f299-40d5-afb3-bc8d77e6082b" providerId="AD" clId="Web-{AD8237D7-1842-A806-1B4D-C53BBF631343}" dt="2022-07-04T13:17:09.797" v="21"/>
        <pc:sldMkLst>
          <pc:docMk/>
          <pc:sldMk cId="980886744" sldId="284"/>
        </pc:sldMkLst>
        <pc:spChg chg="mod">
          <ac:chgData name="Julien Faixo" userId="S::julien@faixo.me::3a1f32a5-f299-40d5-afb3-bc8d77e6082b" providerId="AD" clId="Web-{AD8237D7-1842-A806-1B4D-C53BBF631343}" dt="2022-07-04T13:17:07.359" v="20" actId="20577"/>
          <ac:spMkLst>
            <pc:docMk/>
            <pc:sldMk cId="980886744" sldId="284"/>
            <ac:spMk id="2" creationId="{1EA7FEC7-5616-06A7-BFA3-2FF2CE4CE2E5}"/>
          </ac:spMkLst>
        </pc:spChg>
      </pc:sldChg>
      <pc:sldChg chg="delSp modSp add replId">
        <pc:chgData name="Julien Faixo" userId="S::julien@faixo.me::3a1f32a5-f299-40d5-afb3-bc8d77e6082b" providerId="AD" clId="Web-{AD8237D7-1842-A806-1B4D-C53BBF631343}" dt="2022-07-04T12:25:46.056" v="5"/>
        <pc:sldMkLst>
          <pc:docMk/>
          <pc:sldMk cId="249529460" sldId="470"/>
        </pc:sldMkLst>
        <pc:spChg chg="del">
          <ac:chgData name="Julien Faixo" userId="S::julien@faixo.me::3a1f32a5-f299-40d5-afb3-bc8d77e6082b" providerId="AD" clId="Web-{AD8237D7-1842-A806-1B4D-C53BBF631343}" dt="2022-07-04T12:25:46.056" v="5"/>
          <ac:spMkLst>
            <pc:docMk/>
            <pc:sldMk cId="249529460" sldId="470"/>
            <ac:spMk id="3" creationId="{788EBAE8-508C-47C5-9F9D-DB74D69FEA95}"/>
          </ac:spMkLst>
        </pc:spChg>
        <pc:spChg chg="mod">
          <ac:chgData name="Julien Faixo" userId="S::julien@faixo.me::3a1f32a5-f299-40d5-afb3-bc8d77e6082b" providerId="AD" clId="Web-{AD8237D7-1842-A806-1B4D-C53BBF631343}" dt="2022-07-04T12:25:44.228" v="4" actId="20577"/>
          <ac:spMkLst>
            <pc:docMk/>
            <pc:sldMk cId="249529460" sldId="470"/>
            <ac:spMk id="4" creationId="{240CB8AF-4C4C-488A-9130-C7073A2F5043}"/>
          </ac:spMkLst>
        </pc:spChg>
      </pc:sldChg>
      <pc:sldChg chg="modSp add replId">
        <pc:chgData name="Julien Faixo" userId="S::julien@faixo.me::3a1f32a5-f299-40d5-afb3-bc8d77e6082b" providerId="AD" clId="Web-{AD8237D7-1842-A806-1B4D-C53BBF631343}" dt="2022-07-04T12:26:09.572" v="9" actId="20577"/>
        <pc:sldMkLst>
          <pc:docMk/>
          <pc:sldMk cId="3309406779" sldId="471"/>
        </pc:sldMkLst>
        <pc:spChg chg="mod">
          <ac:chgData name="Julien Faixo" userId="S::julien@faixo.me::3a1f32a5-f299-40d5-afb3-bc8d77e6082b" providerId="AD" clId="Web-{AD8237D7-1842-A806-1B4D-C53BBF631343}" dt="2022-07-04T12:26:09.572" v="9" actId="20577"/>
          <ac:spMkLst>
            <pc:docMk/>
            <pc:sldMk cId="3309406779" sldId="471"/>
            <ac:spMk id="3" creationId="{788EBAE8-508C-47C5-9F9D-DB74D69FEA95}"/>
          </ac:spMkLst>
        </pc:spChg>
        <pc:spChg chg="mod">
          <ac:chgData name="Julien Faixo" userId="S::julien@faixo.me::3a1f32a5-f299-40d5-afb3-bc8d77e6082b" providerId="AD" clId="Web-{AD8237D7-1842-A806-1B4D-C53BBF631343}" dt="2022-07-04T12:26:04.650" v="7" actId="20577"/>
          <ac:spMkLst>
            <pc:docMk/>
            <pc:sldMk cId="3309406779" sldId="471"/>
            <ac:spMk id="4" creationId="{240CB8AF-4C4C-488A-9130-C7073A2F5043}"/>
          </ac:spMkLst>
        </pc:spChg>
      </pc:sldChg>
      <pc:sldChg chg="addSp delSp modSp add del replId">
        <pc:chgData name="Julien Faixo" userId="S::julien@faixo.me::3a1f32a5-f299-40d5-afb3-bc8d77e6082b" providerId="AD" clId="Web-{AD8237D7-1842-A806-1B4D-C53BBF631343}" dt="2022-07-04T13:17:02.156" v="16"/>
        <pc:sldMkLst>
          <pc:docMk/>
          <pc:sldMk cId="1453744555" sldId="472"/>
        </pc:sldMkLst>
        <pc:spChg chg="add mod">
          <ac:chgData name="Julien Faixo" userId="S::julien@faixo.me::3a1f32a5-f299-40d5-afb3-bc8d77e6082b" providerId="AD" clId="Web-{AD8237D7-1842-A806-1B4D-C53BBF631343}" dt="2022-07-04T13:16:54.390" v="14" actId="20577"/>
          <ac:spMkLst>
            <pc:docMk/>
            <pc:sldMk cId="1453744555" sldId="472"/>
            <ac:spMk id="5" creationId="{C8DF02DD-003F-8390-A31C-A54CF496D63F}"/>
          </ac:spMkLst>
        </pc:spChg>
        <pc:graphicFrameChg chg="del">
          <ac:chgData name="Julien Faixo" userId="S::julien@faixo.me::3a1f32a5-f299-40d5-afb3-bc8d77e6082b" providerId="AD" clId="Web-{AD8237D7-1842-A806-1B4D-C53BBF631343}" dt="2022-07-04T13:16:46.515" v="11"/>
          <ac:graphicFrameMkLst>
            <pc:docMk/>
            <pc:sldMk cId="1453744555" sldId="472"/>
            <ac:graphicFrameMk id="6" creationId="{87DB0DA3-60D8-4F4A-82CF-CEEFD6366059}"/>
          </ac:graphicFrameMkLst>
        </pc:graphicFrameChg>
      </pc:sldChg>
      <pc:sldChg chg="modSp add replId">
        <pc:chgData name="Julien Faixo" userId="S::julien@faixo.me::3a1f32a5-f299-40d5-afb3-bc8d77e6082b" providerId="AD" clId="Web-{AD8237D7-1842-A806-1B4D-C53BBF631343}" dt="2022-07-04T13:25:57.921" v="147" actId="20577"/>
        <pc:sldMkLst>
          <pc:docMk/>
          <pc:sldMk cId="2412149140" sldId="473"/>
        </pc:sldMkLst>
        <pc:spChg chg="mod">
          <ac:chgData name="Julien Faixo" userId="S::julien@faixo.me::3a1f32a5-f299-40d5-afb3-bc8d77e6082b" providerId="AD" clId="Web-{AD8237D7-1842-A806-1B4D-C53BBF631343}" dt="2022-07-04T13:24:53.169" v="139" actId="20577"/>
          <ac:spMkLst>
            <pc:docMk/>
            <pc:sldMk cId="2412149140" sldId="473"/>
            <ac:spMk id="2" creationId="{1EA7FEC7-5616-06A7-BFA3-2FF2CE4CE2E5}"/>
          </ac:spMkLst>
        </pc:spChg>
        <pc:spChg chg="mod">
          <ac:chgData name="Julien Faixo" userId="S::julien@faixo.me::3a1f32a5-f299-40d5-afb3-bc8d77e6082b" providerId="AD" clId="Web-{AD8237D7-1842-A806-1B4D-C53BBF631343}" dt="2022-07-04T13:25:57.921" v="147" actId="20577"/>
          <ac:spMkLst>
            <pc:docMk/>
            <pc:sldMk cId="2412149140" sldId="473"/>
            <ac:spMk id="3" creationId="{DE121A46-6700-4B89-7EA0-63F55461FBC3}"/>
          </ac:spMkLst>
        </pc:spChg>
      </pc:sldChg>
      <pc:sldChg chg="add replId">
        <pc:chgData name="Julien Faixo" userId="S::julien@faixo.me::3a1f32a5-f299-40d5-afb3-bc8d77e6082b" providerId="AD" clId="Web-{AD8237D7-1842-A806-1B4D-C53BBF631343}" dt="2022-07-04T13:17:19.047" v="24"/>
        <pc:sldMkLst>
          <pc:docMk/>
          <pc:sldMk cId="683089475" sldId="474"/>
        </pc:sldMkLst>
      </pc:sldChg>
      <pc:sldChg chg="add del replId">
        <pc:chgData name="Julien Faixo" userId="S::julien@faixo.me::3a1f32a5-f299-40d5-afb3-bc8d77e6082b" providerId="AD" clId="Web-{AD8237D7-1842-A806-1B4D-C53BBF631343}" dt="2022-07-04T13:17:17.547" v="23"/>
        <pc:sldMkLst>
          <pc:docMk/>
          <pc:sldMk cId="4175115501" sldId="474"/>
        </pc:sldMkLst>
      </pc:sldChg>
    </pc:docChg>
  </pc:docChgLst>
  <pc:docChgLst>
    <pc:chgData name="Julien Faixo" userId="3a1f32a5-f299-40d5-afb3-bc8d77e6082b" providerId="ADAL" clId="{C707CD37-F285-43B5-B0AD-6732FFCCCA02}"/>
    <pc:docChg chg="undo custSel addSld delSld modSld sldOrd modShowInfo">
      <pc:chgData name="Julien Faixo" userId="3a1f32a5-f299-40d5-afb3-bc8d77e6082b" providerId="ADAL" clId="{C707CD37-F285-43B5-B0AD-6732FFCCCA02}" dt="2022-07-05T15:00:57.348" v="2306" actId="20577"/>
      <pc:docMkLst>
        <pc:docMk/>
      </pc:docMkLst>
      <pc:sldChg chg="addSp delSp modSp mod modTransition modAnim modNotesTx">
        <pc:chgData name="Julien Faixo" userId="3a1f32a5-f299-40d5-afb3-bc8d77e6082b" providerId="ADAL" clId="{C707CD37-F285-43B5-B0AD-6732FFCCCA02}" dt="2022-07-05T13:26:39.544" v="1833"/>
        <pc:sldMkLst>
          <pc:docMk/>
          <pc:sldMk cId="1889643615" sldId="256"/>
        </pc:sldMkLst>
        <pc:spChg chg="mod">
          <ac:chgData name="Julien Faixo" userId="3a1f32a5-f299-40d5-afb3-bc8d77e6082b" providerId="ADAL" clId="{C707CD37-F285-43B5-B0AD-6732FFCCCA02}" dt="2022-07-05T07:28:53.880" v="1821" actId="27636"/>
          <ac:spMkLst>
            <pc:docMk/>
            <pc:sldMk cId="1889643615" sldId="256"/>
            <ac:spMk id="3" creationId="{769AA0B2-374B-4D23-B0AA-C1C6AD2437B4}"/>
          </ac:spMkLst>
        </pc:spChg>
        <pc:picChg chg="mod ord">
          <ac:chgData name="Julien Faixo" userId="3a1f32a5-f299-40d5-afb3-bc8d77e6082b" providerId="ADAL" clId="{C707CD37-F285-43B5-B0AD-6732FFCCCA02}" dt="2022-07-04T13:24:51.910" v="398" actId="1076"/>
          <ac:picMkLst>
            <pc:docMk/>
            <pc:sldMk cId="1889643615" sldId="256"/>
            <ac:picMk id="4" creationId="{62FE3F2E-D684-D803-FC7D-76BB7D42F8E4}"/>
          </ac:picMkLst>
        </pc:picChg>
        <pc:picChg chg="add del mod">
          <ac:chgData name="Julien Faixo" userId="3a1f32a5-f299-40d5-afb3-bc8d77e6082b" providerId="ADAL" clId="{C707CD37-F285-43B5-B0AD-6732FFCCCA02}" dt="2022-07-04T13:18:10.911" v="383"/>
          <ac:picMkLst>
            <pc:docMk/>
            <pc:sldMk cId="1889643615" sldId="256"/>
            <ac:picMk id="10" creationId="{174B0AB7-6FDC-6F4C-6C45-42C8DC24FF77}"/>
          </ac:picMkLst>
        </pc:picChg>
        <pc:picChg chg="add mod">
          <ac:chgData name="Julien Faixo" userId="3a1f32a5-f299-40d5-afb3-bc8d77e6082b" providerId="ADAL" clId="{C707CD37-F285-43B5-B0AD-6732FFCCCA02}" dt="2022-07-05T07:28:58.364" v="1822" actId="1076"/>
          <ac:picMkLst>
            <pc:docMk/>
            <pc:sldMk cId="1889643615" sldId="256"/>
            <ac:picMk id="10" creationId="{72FD7B47-4295-B191-BF47-61E126CD0A29}"/>
          </ac:picMkLst>
        </pc:picChg>
        <pc:picChg chg="add del mod">
          <ac:chgData name="Julien Faixo" userId="3a1f32a5-f299-40d5-afb3-bc8d77e6082b" providerId="ADAL" clId="{C707CD37-F285-43B5-B0AD-6732FFCCCA02}" dt="2022-07-04T13:18:17.314" v="385"/>
          <ac:picMkLst>
            <pc:docMk/>
            <pc:sldMk cId="1889643615" sldId="256"/>
            <ac:picMk id="13" creationId="{024A4F47-837B-F83D-0EEE-43BCC37CDBA2}"/>
          </ac:picMkLst>
        </pc:picChg>
      </pc:sldChg>
      <pc:sldChg chg="modSp mod modTransition">
        <pc:chgData name="Julien Faixo" userId="3a1f32a5-f299-40d5-afb3-bc8d77e6082b" providerId="ADAL" clId="{C707CD37-F285-43B5-B0AD-6732FFCCCA02}" dt="2022-07-05T13:26:39.544" v="1833"/>
        <pc:sldMkLst>
          <pc:docMk/>
          <pc:sldMk cId="1001516075" sldId="262"/>
        </pc:sldMkLst>
        <pc:spChg chg="mod">
          <ac:chgData name="Julien Faixo" userId="3a1f32a5-f299-40d5-afb3-bc8d77e6082b" providerId="ADAL" clId="{C707CD37-F285-43B5-B0AD-6732FFCCCA02}" dt="2022-07-04T20:07:08.594" v="1272" actId="14100"/>
          <ac:spMkLst>
            <pc:docMk/>
            <pc:sldMk cId="1001516075" sldId="262"/>
            <ac:spMk id="2" creationId="{F2E9E6B0-E503-A7D2-AD88-B79343784D23}"/>
          </ac:spMkLst>
        </pc:spChg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4034034710" sldId="263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3794243782" sldId="264"/>
        </pc:sldMkLst>
      </pc:sldChg>
      <pc:sldChg chg="modTransition modNotesTx">
        <pc:chgData name="Julien Faixo" userId="3a1f32a5-f299-40d5-afb3-bc8d77e6082b" providerId="ADAL" clId="{C707CD37-F285-43B5-B0AD-6732FFCCCA02}" dt="2022-07-05T13:26:39.544" v="1833"/>
        <pc:sldMkLst>
          <pc:docMk/>
          <pc:sldMk cId="630305377" sldId="267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3055388981" sldId="269"/>
        </pc:sldMkLst>
      </pc:sldChg>
      <pc:sldChg chg="del">
        <pc:chgData name="Julien Faixo" userId="3a1f32a5-f299-40d5-afb3-bc8d77e6082b" providerId="ADAL" clId="{C707CD37-F285-43B5-B0AD-6732FFCCCA02}" dt="2022-07-01T09:08:51.686" v="371" actId="47"/>
        <pc:sldMkLst>
          <pc:docMk/>
          <pc:sldMk cId="2437326348" sldId="270"/>
        </pc:sldMkLst>
      </pc:sldChg>
      <pc:sldChg chg="modTransition modNotesTx">
        <pc:chgData name="Julien Faixo" userId="3a1f32a5-f299-40d5-afb3-bc8d77e6082b" providerId="ADAL" clId="{C707CD37-F285-43B5-B0AD-6732FFCCCA02}" dt="2022-07-05T13:26:39.544" v="1833"/>
        <pc:sldMkLst>
          <pc:docMk/>
          <pc:sldMk cId="2395692308" sldId="271"/>
        </pc:sldMkLst>
      </pc:sldChg>
      <pc:sldChg chg="modSp mod modTransition">
        <pc:chgData name="Julien Faixo" userId="3a1f32a5-f299-40d5-afb3-bc8d77e6082b" providerId="ADAL" clId="{C707CD37-F285-43B5-B0AD-6732FFCCCA02}" dt="2022-07-05T13:26:39.544" v="1833"/>
        <pc:sldMkLst>
          <pc:docMk/>
          <pc:sldMk cId="3036894299" sldId="272"/>
        </pc:sldMkLst>
        <pc:picChg chg="mod">
          <ac:chgData name="Julien Faixo" userId="3a1f32a5-f299-40d5-afb3-bc8d77e6082b" providerId="ADAL" clId="{C707CD37-F285-43B5-B0AD-6732FFCCCA02}" dt="2022-07-04T19:15:08.911" v="1165" actId="12788"/>
          <ac:picMkLst>
            <pc:docMk/>
            <pc:sldMk cId="3036894299" sldId="272"/>
            <ac:picMk id="4" creationId="{D4EC3130-CC3D-CD7F-89D3-8E7322D57822}"/>
          </ac:picMkLst>
        </pc:picChg>
        <pc:picChg chg="mod">
          <ac:chgData name="Julien Faixo" userId="3a1f32a5-f299-40d5-afb3-bc8d77e6082b" providerId="ADAL" clId="{C707CD37-F285-43B5-B0AD-6732FFCCCA02}" dt="2022-07-04T19:15:10.985" v="1166" actId="1076"/>
          <ac:picMkLst>
            <pc:docMk/>
            <pc:sldMk cId="3036894299" sldId="272"/>
            <ac:picMk id="7" creationId="{E528FF3A-ACAA-473A-3E45-3B159D2E2A78}"/>
          </ac:picMkLst>
        </pc:picChg>
      </pc:sldChg>
      <pc:sldChg chg="modSp mod modTransition modNotesTx">
        <pc:chgData name="Julien Faixo" userId="3a1f32a5-f299-40d5-afb3-bc8d77e6082b" providerId="ADAL" clId="{C707CD37-F285-43B5-B0AD-6732FFCCCA02}" dt="2022-07-05T14:49:58.551" v="1910" actId="20577"/>
        <pc:sldMkLst>
          <pc:docMk/>
          <pc:sldMk cId="1590597837" sldId="273"/>
        </pc:sldMkLst>
        <pc:spChg chg="mod">
          <ac:chgData name="Julien Faixo" userId="3a1f32a5-f299-40d5-afb3-bc8d77e6082b" providerId="ADAL" clId="{C707CD37-F285-43B5-B0AD-6732FFCCCA02}" dt="2022-07-04T20:07:15.112" v="1282" actId="20577"/>
          <ac:spMkLst>
            <pc:docMk/>
            <pc:sldMk cId="1590597837" sldId="273"/>
            <ac:spMk id="3" creationId="{4AB568A1-245D-9C6A-5995-C740FD75976C}"/>
          </ac:spMkLst>
        </pc:spChg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2732304607" sldId="274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856039567" sldId="276"/>
        </pc:sldMkLst>
      </pc:sldChg>
      <pc:sldChg chg="mod modTransition modShow">
        <pc:chgData name="Julien Faixo" userId="3a1f32a5-f299-40d5-afb3-bc8d77e6082b" providerId="ADAL" clId="{C707CD37-F285-43B5-B0AD-6732FFCCCA02}" dt="2022-07-05T13:27:15.002" v="1834" actId="729"/>
        <pc:sldMkLst>
          <pc:docMk/>
          <pc:sldMk cId="1486392886" sldId="277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4005854088" sldId="278"/>
        </pc:sldMkLst>
      </pc:sldChg>
      <pc:sldChg chg="modTransition modNotesTx">
        <pc:chgData name="Julien Faixo" userId="3a1f32a5-f299-40d5-afb3-bc8d77e6082b" providerId="ADAL" clId="{C707CD37-F285-43B5-B0AD-6732FFCCCA02}" dt="2022-07-05T14:51:29.349" v="2105" actId="20577"/>
        <pc:sldMkLst>
          <pc:docMk/>
          <pc:sldMk cId="1198587452" sldId="279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865297324" sldId="280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1593314565" sldId="282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888710163" sldId="283"/>
        </pc:sldMkLst>
      </pc:sldChg>
      <pc:sldChg chg="modSp mod">
        <pc:chgData name="Julien Faixo" userId="3a1f32a5-f299-40d5-afb3-bc8d77e6082b" providerId="ADAL" clId="{C707CD37-F285-43B5-B0AD-6732FFCCCA02}" dt="2022-06-28T15:18:44.195" v="225" actId="20577"/>
        <pc:sldMkLst>
          <pc:docMk/>
          <pc:sldMk cId="980886744" sldId="284"/>
        </pc:sldMkLst>
        <pc:spChg chg="mod">
          <ac:chgData name="Julien Faixo" userId="3a1f32a5-f299-40d5-afb3-bc8d77e6082b" providerId="ADAL" clId="{C707CD37-F285-43B5-B0AD-6732FFCCCA02}" dt="2022-06-28T15:18:44.195" v="225" actId="20577"/>
          <ac:spMkLst>
            <pc:docMk/>
            <pc:sldMk cId="980886744" sldId="284"/>
            <ac:spMk id="3" creationId="{DE121A46-6700-4B89-7EA0-63F55461FBC3}"/>
          </ac:spMkLst>
        </pc:spChg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1718035173" sldId="285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2045699593" sldId="286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2164818985" sldId="287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1172254384" sldId="289"/>
        </pc:sldMkLst>
      </pc:sldChg>
      <pc:sldChg chg="modSp modTransition modAnim">
        <pc:chgData name="Julien Faixo" userId="3a1f32a5-f299-40d5-afb3-bc8d77e6082b" providerId="ADAL" clId="{C707CD37-F285-43B5-B0AD-6732FFCCCA02}" dt="2022-07-05T13:26:39.544" v="1833"/>
        <pc:sldMkLst>
          <pc:docMk/>
          <pc:sldMk cId="1899086497" sldId="290"/>
        </pc:sldMkLst>
        <pc:spChg chg="mod">
          <ac:chgData name="Julien Faixo" userId="3a1f32a5-f299-40d5-afb3-bc8d77e6082b" providerId="ADAL" clId="{C707CD37-F285-43B5-B0AD-6732FFCCCA02}" dt="2022-07-04T13:30:30.968" v="454" actId="207"/>
          <ac:spMkLst>
            <pc:docMk/>
            <pc:sldMk cId="1899086497" sldId="290"/>
            <ac:spMk id="4" creationId="{240CB8AF-4C4C-488A-9130-C7073A2F5043}"/>
          </ac:spMkLst>
        </pc:spChg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309589885" sldId="292"/>
        </pc:sldMkLst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987086881" sldId="293"/>
        </pc:sldMkLst>
      </pc:sldChg>
      <pc:sldChg chg="modSp add mod modTransition">
        <pc:chgData name="Julien Faixo" userId="3a1f32a5-f299-40d5-afb3-bc8d77e6082b" providerId="ADAL" clId="{C707CD37-F285-43B5-B0AD-6732FFCCCA02}" dt="2022-07-05T13:26:39.544" v="1833"/>
        <pc:sldMkLst>
          <pc:docMk/>
          <pc:sldMk cId="4267093514" sldId="294"/>
        </pc:sldMkLst>
        <pc:spChg chg="mod">
          <ac:chgData name="Julien Faixo" userId="3a1f32a5-f299-40d5-afb3-bc8d77e6082b" providerId="ADAL" clId="{C707CD37-F285-43B5-B0AD-6732FFCCCA02}" dt="2022-06-28T15:20:33.129" v="353" actId="20577"/>
          <ac:spMkLst>
            <pc:docMk/>
            <pc:sldMk cId="4267093514" sldId="294"/>
            <ac:spMk id="3" creationId="{DE121A46-6700-4B89-7EA0-63F55461FBC3}"/>
          </ac:spMkLst>
        </pc:spChg>
      </pc:sldChg>
      <pc:sldChg chg="add del">
        <pc:chgData name="Julien Faixo" userId="3a1f32a5-f299-40d5-afb3-bc8d77e6082b" providerId="ADAL" clId="{C707CD37-F285-43B5-B0AD-6732FFCCCA02}" dt="2022-06-28T15:18:22.043" v="222"/>
        <pc:sldMkLst>
          <pc:docMk/>
          <pc:sldMk cId="1927352672" sldId="295"/>
        </pc:sldMkLst>
      </pc:sldChg>
      <pc:sldChg chg="addSp delSp modSp new mod modTransition modClrScheme delAnim modAnim chgLayout modNotesTx">
        <pc:chgData name="Julien Faixo" userId="3a1f32a5-f299-40d5-afb3-bc8d77e6082b" providerId="ADAL" clId="{C707CD37-F285-43B5-B0AD-6732FFCCCA02}" dt="2022-07-05T13:26:39.544" v="1833"/>
        <pc:sldMkLst>
          <pc:docMk/>
          <pc:sldMk cId="4259912002" sldId="295"/>
        </pc:sldMkLst>
        <pc:spChg chg="del">
          <ac:chgData name="Julien Faixo" userId="3a1f32a5-f299-40d5-afb3-bc8d77e6082b" providerId="ADAL" clId="{C707CD37-F285-43B5-B0AD-6732FFCCCA02}" dt="2022-07-01T08:34:07.626" v="355" actId="478"/>
          <ac:spMkLst>
            <pc:docMk/>
            <pc:sldMk cId="4259912002" sldId="295"/>
            <ac:spMk id="2" creationId="{AE31C3E7-E7B5-EE0F-D7FF-6CEAA0282777}"/>
          </ac:spMkLst>
        </pc:spChg>
        <pc:spChg chg="del">
          <ac:chgData name="Julien Faixo" userId="3a1f32a5-f299-40d5-afb3-bc8d77e6082b" providerId="ADAL" clId="{C707CD37-F285-43B5-B0AD-6732FFCCCA02}" dt="2022-07-01T08:34:08.244" v="356" actId="478"/>
          <ac:spMkLst>
            <pc:docMk/>
            <pc:sldMk cId="4259912002" sldId="295"/>
            <ac:spMk id="3" creationId="{E8024CE3-A5E1-38C0-1468-3EDFBC55E05B}"/>
          </ac:spMkLst>
        </pc:spChg>
        <pc:picChg chg="add mod">
          <ac:chgData name="Julien Faixo" userId="3a1f32a5-f299-40d5-afb3-bc8d77e6082b" providerId="ADAL" clId="{C707CD37-F285-43B5-B0AD-6732FFCCCA02}" dt="2022-07-04T13:28:45.337" v="420" actId="14100"/>
          <ac:picMkLst>
            <pc:docMk/>
            <pc:sldMk cId="4259912002" sldId="295"/>
            <ac:picMk id="2" creationId="{BF4607FF-0FA5-6DF6-FFF4-FD41CE280FFA}"/>
          </ac:picMkLst>
        </pc:picChg>
        <pc:picChg chg="add del mod">
          <ac:chgData name="Julien Faixo" userId="3a1f32a5-f299-40d5-afb3-bc8d77e6082b" providerId="ADAL" clId="{C707CD37-F285-43B5-B0AD-6732FFCCCA02}" dt="2022-07-04T13:28:27.680" v="412" actId="478"/>
          <ac:picMkLst>
            <pc:docMk/>
            <pc:sldMk cId="4259912002" sldId="295"/>
            <ac:picMk id="4" creationId="{29720C0A-CDCD-8186-7FA0-D091D9484D0B}"/>
          </ac:picMkLst>
        </pc:picChg>
      </pc:sldChg>
      <pc:sldChg chg="addSp delSp modSp new mod modTransition modClrScheme delAnim modAnim chgLayout modNotesTx">
        <pc:chgData name="Julien Faixo" userId="3a1f32a5-f299-40d5-afb3-bc8d77e6082b" providerId="ADAL" clId="{C707CD37-F285-43B5-B0AD-6732FFCCCA02}" dt="2022-07-05T13:26:39.544" v="1833"/>
        <pc:sldMkLst>
          <pc:docMk/>
          <pc:sldMk cId="1298927049" sldId="296"/>
        </pc:sldMkLst>
        <pc:spChg chg="del">
          <ac:chgData name="Julien Faixo" userId="3a1f32a5-f299-40d5-afb3-bc8d77e6082b" providerId="ADAL" clId="{C707CD37-F285-43B5-B0AD-6732FFCCCA02}" dt="2022-07-01T08:40:16.832" v="368" actId="700"/>
          <ac:spMkLst>
            <pc:docMk/>
            <pc:sldMk cId="1298927049" sldId="296"/>
            <ac:spMk id="2" creationId="{437EF4B0-A9EF-68AA-8AB2-B2E867658041}"/>
          </ac:spMkLst>
        </pc:spChg>
        <pc:spChg chg="del">
          <ac:chgData name="Julien Faixo" userId="3a1f32a5-f299-40d5-afb3-bc8d77e6082b" providerId="ADAL" clId="{C707CD37-F285-43B5-B0AD-6732FFCCCA02}" dt="2022-07-01T08:40:16.832" v="368" actId="700"/>
          <ac:spMkLst>
            <pc:docMk/>
            <pc:sldMk cId="1298927049" sldId="296"/>
            <ac:spMk id="3" creationId="{E99A1A22-212D-1AE9-3505-FDCA6E417E5A}"/>
          </ac:spMkLst>
        </pc:spChg>
        <pc:picChg chg="add del mod">
          <ac:chgData name="Julien Faixo" userId="3a1f32a5-f299-40d5-afb3-bc8d77e6082b" providerId="ADAL" clId="{C707CD37-F285-43B5-B0AD-6732FFCCCA02}" dt="2022-07-05T07:13:05.684" v="1287" actId="478"/>
          <ac:picMkLst>
            <pc:docMk/>
            <pc:sldMk cId="1298927049" sldId="296"/>
            <ac:picMk id="2" creationId="{12B6ED70-0064-C7B4-E73A-77A964A5AF58}"/>
          </ac:picMkLst>
        </pc:picChg>
        <pc:picChg chg="add mod">
          <ac:chgData name="Julien Faixo" userId="3a1f32a5-f299-40d5-afb3-bc8d77e6082b" providerId="ADAL" clId="{C707CD37-F285-43B5-B0AD-6732FFCCCA02}" dt="2022-07-05T07:13:13.912" v="1292" actId="1076"/>
          <ac:picMkLst>
            <pc:docMk/>
            <pc:sldMk cId="1298927049" sldId="296"/>
            <ac:picMk id="3" creationId="{5B8B67EF-CEA0-E438-96AA-295FA0A57FE1}"/>
          </ac:picMkLst>
        </pc:picChg>
      </pc:sldChg>
      <pc:sldChg chg="addSp delSp modSp new mod modTransition modClrScheme delAnim modAnim chgLayout">
        <pc:chgData name="Julien Faixo" userId="3a1f32a5-f299-40d5-afb3-bc8d77e6082b" providerId="ADAL" clId="{C707CD37-F285-43B5-B0AD-6732FFCCCA02}" dt="2022-07-05T13:26:39.544" v="1833"/>
        <pc:sldMkLst>
          <pc:docMk/>
          <pc:sldMk cId="2385318086" sldId="297"/>
        </pc:sldMkLst>
        <pc:spChg chg="del">
          <ac:chgData name="Julien Faixo" userId="3a1f32a5-f299-40d5-afb3-bc8d77e6082b" providerId="ADAL" clId="{C707CD37-F285-43B5-B0AD-6732FFCCCA02}" dt="2022-07-01T08:40:22.960" v="370" actId="700"/>
          <ac:spMkLst>
            <pc:docMk/>
            <pc:sldMk cId="2385318086" sldId="297"/>
            <ac:spMk id="2" creationId="{FCF880B9-5B7F-1EDE-7978-B0F7533ED4A2}"/>
          </ac:spMkLst>
        </pc:spChg>
        <pc:spChg chg="del">
          <ac:chgData name="Julien Faixo" userId="3a1f32a5-f299-40d5-afb3-bc8d77e6082b" providerId="ADAL" clId="{C707CD37-F285-43B5-B0AD-6732FFCCCA02}" dt="2022-07-01T08:40:22.960" v="370" actId="700"/>
          <ac:spMkLst>
            <pc:docMk/>
            <pc:sldMk cId="2385318086" sldId="297"/>
            <ac:spMk id="3" creationId="{700F9E3B-5686-CF76-4A0F-40CF3881493F}"/>
          </ac:spMkLst>
        </pc:spChg>
        <pc:picChg chg="add del mod">
          <ac:chgData name="Julien Faixo" userId="3a1f32a5-f299-40d5-afb3-bc8d77e6082b" providerId="ADAL" clId="{C707CD37-F285-43B5-B0AD-6732FFCCCA02}" dt="2022-07-04T13:43:20.843" v="1041" actId="478"/>
          <ac:picMkLst>
            <pc:docMk/>
            <pc:sldMk cId="2385318086" sldId="297"/>
            <ac:picMk id="2" creationId="{1383A904-E1DA-049E-A513-A6E38528F90C}"/>
          </ac:picMkLst>
        </pc:picChg>
        <pc:picChg chg="add mod">
          <ac:chgData name="Julien Faixo" userId="3a1f32a5-f299-40d5-afb3-bc8d77e6082b" providerId="ADAL" clId="{C707CD37-F285-43B5-B0AD-6732FFCCCA02}" dt="2022-07-04T13:43:32.749" v="1045" actId="14100"/>
          <ac:picMkLst>
            <pc:docMk/>
            <pc:sldMk cId="2385318086" sldId="297"/>
            <ac:picMk id="3" creationId="{0015E663-65B1-025D-3C22-B7A38964921E}"/>
          </ac:picMkLst>
        </pc:picChg>
      </pc:sldChg>
      <pc:sldChg chg="add modTransition">
        <pc:chgData name="Julien Faixo" userId="3a1f32a5-f299-40d5-afb3-bc8d77e6082b" providerId="ADAL" clId="{C707CD37-F285-43B5-B0AD-6732FFCCCA02}" dt="2022-07-05T13:26:39.544" v="1833"/>
        <pc:sldMkLst>
          <pc:docMk/>
          <pc:sldMk cId="2652416914" sldId="469"/>
        </pc:sldMkLst>
      </pc:sldChg>
      <pc:sldChg chg="modSp mod modTransition modAnim">
        <pc:chgData name="Julien Faixo" userId="3a1f32a5-f299-40d5-afb3-bc8d77e6082b" providerId="ADAL" clId="{C707CD37-F285-43B5-B0AD-6732FFCCCA02}" dt="2022-07-05T13:26:39.544" v="1833"/>
        <pc:sldMkLst>
          <pc:docMk/>
          <pc:sldMk cId="249529460" sldId="470"/>
        </pc:sldMkLst>
        <pc:spChg chg="mod">
          <ac:chgData name="Julien Faixo" userId="3a1f32a5-f299-40d5-afb3-bc8d77e6082b" providerId="ADAL" clId="{C707CD37-F285-43B5-B0AD-6732FFCCCA02}" dt="2022-07-05T07:21:53.838" v="1809" actId="207"/>
          <ac:spMkLst>
            <pc:docMk/>
            <pc:sldMk cId="249529460" sldId="470"/>
            <ac:spMk id="4" creationId="{240CB8AF-4C4C-488A-9130-C7073A2F5043}"/>
          </ac:spMkLst>
        </pc:spChg>
      </pc:sldChg>
      <pc:sldChg chg="modSp modTransition modAnim">
        <pc:chgData name="Julien Faixo" userId="3a1f32a5-f299-40d5-afb3-bc8d77e6082b" providerId="ADAL" clId="{C707CD37-F285-43B5-B0AD-6732FFCCCA02}" dt="2022-07-05T13:26:39.544" v="1833"/>
        <pc:sldMkLst>
          <pc:docMk/>
          <pc:sldMk cId="3309406779" sldId="471"/>
        </pc:sldMkLst>
        <pc:spChg chg="mod">
          <ac:chgData name="Julien Faixo" userId="3a1f32a5-f299-40d5-afb3-bc8d77e6082b" providerId="ADAL" clId="{C707CD37-F285-43B5-B0AD-6732FFCCCA02}" dt="2022-07-04T13:29:49.716" v="433" actId="207"/>
          <ac:spMkLst>
            <pc:docMk/>
            <pc:sldMk cId="3309406779" sldId="471"/>
            <ac:spMk id="4" creationId="{240CB8AF-4C4C-488A-9130-C7073A2F5043}"/>
          </ac:spMkLst>
        </pc:spChg>
      </pc:sldChg>
      <pc:sldChg chg="modSp mod ord modTransition modNotesTx">
        <pc:chgData name="Julien Faixo" userId="3a1f32a5-f299-40d5-afb3-bc8d77e6082b" providerId="ADAL" clId="{C707CD37-F285-43B5-B0AD-6732FFCCCA02}" dt="2022-07-05T15:00:57.348" v="2306" actId="20577"/>
        <pc:sldMkLst>
          <pc:docMk/>
          <pc:sldMk cId="2412149140" sldId="473"/>
        </pc:sldMkLst>
        <pc:spChg chg="mod">
          <ac:chgData name="Julien Faixo" userId="3a1f32a5-f299-40d5-afb3-bc8d77e6082b" providerId="ADAL" clId="{C707CD37-F285-43B5-B0AD-6732FFCCCA02}" dt="2022-07-04T13:59:45.836" v="1154" actId="20577"/>
          <ac:spMkLst>
            <pc:docMk/>
            <pc:sldMk cId="2412149140" sldId="473"/>
            <ac:spMk id="3" creationId="{DE121A46-6700-4B89-7EA0-63F55461FBC3}"/>
          </ac:spMkLst>
        </pc:spChg>
      </pc:sldChg>
      <pc:sldChg chg="modTransition">
        <pc:chgData name="Julien Faixo" userId="3a1f32a5-f299-40d5-afb3-bc8d77e6082b" providerId="ADAL" clId="{C707CD37-F285-43B5-B0AD-6732FFCCCA02}" dt="2022-07-05T13:26:39.544" v="1833"/>
        <pc:sldMkLst>
          <pc:docMk/>
          <pc:sldMk cId="683089475" sldId="474"/>
        </pc:sldMkLst>
      </pc:sldChg>
      <pc:sldChg chg="addSp delSp modSp new mod modTransition modClrScheme modAnim chgLayout modNotesTx">
        <pc:chgData name="Julien Faixo" userId="3a1f32a5-f299-40d5-afb3-bc8d77e6082b" providerId="ADAL" clId="{C707CD37-F285-43B5-B0AD-6732FFCCCA02}" dt="2022-07-05T13:26:39.544" v="1833"/>
        <pc:sldMkLst>
          <pc:docMk/>
          <pc:sldMk cId="5385702" sldId="475"/>
        </pc:sldMkLst>
        <pc:spChg chg="del mod">
          <ac:chgData name="Julien Faixo" userId="3a1f32a5-f299-40d5-afb3-bc8d77e6082b" providerId="ADAL" clId="{C707CD37-F285-43B5-B0AD-6732FFCCCA02}" dt="2022-07-04T13:45:41.212" v="1122" actId="478"/>
          <ac:spMkLst>
            <pc:docMk/>
            <pc:sldMk cId="5385702" sldId="475"/>
            <ac:spMk id="2" creationId="{64AD65A7-A5B4-B67B-20CB-D50B34507225}"/>
          </ac:spMkLst>
        </pc:spChg>
        <pc:spChg chg="add del mod">
          <ac:chgData name="Julien Faixo" userId="3a1f32a5-f299-40d5-afb3-bc8d77e6082b" providerId="ADAL" clId="{C707CD37-F285-43B5-B0AD-6732FFCCCA02}" dt="2022-07-04T13:45:43.822" v="1123" actId="700"/>
          <ac:spMkLst>
            <pc:docMk/>
            <pc:sldMk cId="5385702" sldId="475"/>
            <ac:spMk id="5" creationId="{FA058A1A-D3AA-BDAB-08EB-6E11602B862C}"/>
          </ac:spMkLst>
        </pc:spChg>
        <pc:picChg chg="add mod">
          <ac:chgData name="Julien Faixo" userId="3a1f32a5-f299-40d5-afb3-bc8d77e6082b" providerId="ADAL" clId="{C707CD37-F285-43B5-B0AD-6732FFCCCA02}" dt="2022-07-04T13:45:46.606" v="1124" actId="1076"/>
          <ac:picMkLst>
            <pc:docMk/>
            <pc:sldMk cId="5385702" sldId="475"/>
            <ac:picMk id="3" creationId="{0B7E634D-E366-E2B2-1788-1E9D6FF59017}"/>
          </ac:picMkLst>
        </pc:picChg>
      </pc:sldChg>
      <pc:sldChg chg="addSp delSp modSp add mod modTransition modClrScheme delAnim modAnim chgLayout modNotesTx">
        <pc:chgData name="Julien Faixo" userId="3a1f32a5-f299-40d5-afb3-bc8d77e6082b" providerId="ADAL" clId="{C707CD37-F285-43B5-B0AD-6732FFCCCA02}" dt="2022-07-05T13:26:39.544" v="1833"/>
        <pc:sldMkLst>
          <pc:docMk/>
          <pc:sldMk cId="3092388910" sldId="476"/>
        </pc:sldMkLst>
        <pc:spChg chg="del mod ord">
          <ac:chgData name="Julien Faixo" userId="3a1f32a5-f299-40d5-afb3-bc8d77e6082b" providerId="ADAL" clId="{C707CD37-F285-43B5-B0AD-6732FFCCCA02}" dt="2022-07-04T13:45:16.747" v="1098" actId="478"/>
          <ac:spMkLst>
            <pc:docMk/>
            <pc:sldMk cId="3092388910" sldId="476"/>
            <ac:spMk id="2" creationId="{64AD65A7-A5B4-B67B-20CB-D50B34507225}"/>
          </ac:spMkLst>
        </pc:spChg>
        <pc:picChg chg="del">
          <ac:chgData name="Julien Faixo" userId="3a1f32a5-f299-40d5-afb3-bc8d77e6082b" providerId="ADAL" clId="{C707CD37-F285-43B5-B0AD-6732FFCCCA02}" dt="2022-07-04T13:45:01.457" v="1093" actId="478"/>
          <ac:picMkLst>
            <pc:docMk/>
            <pc:sldMk cId="3092388910" sldId="476"/>
            <ac:picMk id="3" creationId="{0B7E634D-E366-E2B2-1788-1E9D6FF59017}"/>
          </ac:picMkLst>
        </pc:picChg>
        <pc:picChg chg="add mod">
          <ac:chgData name="Julien Faixo" userId="3a1f32a5-f299-40d5-afb3-bc8d77e6082b" providerId="ADAL" clId="{C707CD37-F285-43B5-B0AD-6732FFCCCA02}" dt="2022-07-04T13:45:21.153" v="1100" actId="1076"/>
          <ac:picMkLst>
            <pc:docMk/>
            <pc:sldMk cId="3092388910" sldId="476"/>
            <ac:picMk id="4" creationId="{E6F9C0D5-4D95-DE5D-FE22-182E64F2F891}"/>
          </ac:picMkLst>
        </pc:picChg>
      </pc:sldChg>
      <pc:sldChg chg="addSp modSp new mod modTransition modAnim modNotesTx">
        <pc:chgData name="Julien Faixo" userId="3a1f32a5-f299-40d5-afb3-bc8d77e6082b" providerId="ADAL" clId="{C707CD37-F285-43B5-B0AD-6732FFCCCA02}" dt="2022-07-05T13:26:39.544" v="1833"/>
        <pc:sldMkLst>
          <pc:docMk/>
          <pc:sldMk cId="3661705570" sldId="477"/>
        </pc:sldMkLst>
        <pc:picChg chg="add mod">
          <ac:chgData name="Julien Faixo" userId="3a1f32a5-f299-40d5-afb3-bc8d77e6082b" providerId="ADAL" clId="{C707CD37-F285-43B5-B0AD-6732FFCCCA02}" dt="2022-07-04T13:46:06.971" v="1139" actId="1076"/>
          <ac:picMkLst>
            <pc:docMk/>
            <pc:sldMk cId="3661705570" sldId="477"/>
            <ac:picMk id="2" creationId="{C71B1871-89DB-EFA5-569A-3EB4604F6E9A}"/>
          </ac:picMkLst>
        </pc:picChg>
      </pc:sldChg>
      <pc:sldChg chg="addSp modSp new mod ord modAnim modShow">
        <pc:chgData name="Julien Faixo" userId="3a1f32a5-f299-40d5-afb3-bc8d77e6082b" providerId="ADAL" clId="{C707CD37-F285-43B5-B0AD-6732FFCCCA02}" dt="2022-07-05T10:22:02.408" v="1826"/>
        <pc:sldMkLst>
          <pc:docMk/>
          <pc:sldMk cId="1230962061" sldId="478"/>
        </pc:sldMkLst>
        <pc:picChg chg="add mod">
          <ac:chgData name="Julien Faixo" userId="3a1f32a5-f299-40d5-afb3-bc8d77e6082b" providerId="ADAL" clId="{C707CD37-F285-43B5-B0AD-6732FFCCCA02}" dt="2022-07-04T14:00:57.311" v="1162" actId="1076"/>
          <ac:picMkLst>
            <pc:docMk/>
            <pc:sldMk cId="1230962061" sldId="478"/>
            <ac:picMk id="2" creationId="{E809EBD4-6673-4940-7232-870EA21D6DDF}"/>
          </ac:picMkLst>
        </pc:picChg>
      </pc:sldChg>
    </pc:docChg>
  </pc:docChgLst>
  <pc:docChgLst>
    <pc:chgData name="Julien Faixo" userId="S::julien@faixo.me::3a1f32a5-f299-40d5-afb3-bc8d77e6082b" providerId="AD" clId="Web-{6761E732-CD52-3758-D9C0-35FF28C90770}"/>
    <pc:docChg chg="modSld sldOrd">
      <pc:chgData name="Julien Faixo" userId="S::julien@faixo.me::3a1f32a5-f299-40d5-afb3-bc8d77e6082b" providerId="AD" clId="Web-{6761E732-CD52-3758-D9C0-35FF28C90770}" dt="2022-06-27T16:16:07.519" v="23"/>
      <pc:docMkLst>
        <pc:docMk/>
      </pc:docMkLst>
      <pc:sldChg chg="addSp modSp">
        <pc:chgData name="Julien Faixo" userId="S::julien@faixo.me::3a1f32a5-f299-40d5-afb3-bc8d77e6082b" providerId="AD" clId="Web-{6761E732-CD52-3758-D9C0-35FF28C90770}" dt="2022-06-27T16:11:33.852" v="8" actId="14100"/>
        <pc:sldMkLst>
          <pc:docMk/>
          <pc:sldMk cId="1889643615" sldId="256"/>
        </pc:sldMkLst>
        <pc:spChg chg="mod">
          <ac:chgData name="Julien Faixo" userId="S::julien@faixo.me::3a1f32a5-f299-40d5-afb3-bc8d77e6082b" providerId="AD" clId="Web-{6761E732-CD52-3758-D9C0-35FF28C90770}" dt="2022-06-27T16:10:08.943" v="1" actId="20577"/>
          <ac:spMkLst>
            <pc:docMk/>
            <pc:sldMk cId="1889643615" sldId="256"/>
            <ac:spMk id="3" creationId="{769AA0B2-374B-4D23-B0AA-C1C6AD2437B4}"/>
          </ac:spMkLst>
        </pc:spChg>
        <pc:picChg chg="add mod">
          <ac:chgData name="Julien Faixo" userId="S::julien@faixo.me::3a1f32a5-f299-40d5-afb3-bc8d77e6082b" providerId="AD" clId="Web-{6761E732-CD52-3758-D9C0-35FF28C90770}" dt="2022-06-27T16:11:33.852" v="8" actId="14100"/>
          <ac:picMkLst>
            <pc:docMk/>
            <pc:sldMk cId="1889643615" sldId="256"/>
            <ac:picMk id="4" creationId="{62FE3F2E-D684-D803-FC7D-76BB7D42F8E4}"/>
          </ac:picMkLst>
        </pc:picChg>
      </pc:sldChg>
      <pc:sldChg chg="mod ord modShow">
        <pc:chgData name="Julien Faixo" userId="S::julien@faixo.me::3a1f32a5-f299-40d5-afb3-bc8d77e6082b" providerId="AD" clId="Web-{6761E732-CD52-3758-D9C0-35FF28C90770}" dt="2022-06-27T16:15:12.626" v="10"/>
        <pc:sldMkLst>
          <pc:docMk/>
          <pc:sldMk cId="3877054510" sldId="257"/>
        </pc:sldMkLst>
      </pc:sldChg>
      <pc:sldChg chg="ord">
        <pc:chgData name="Julien Faixo" userId="S::julien@faixo.me::3a1f32a5-f299-40d5-afb3-bc8d77e6082b" providerId="AD" clId="Web-{6761E732-CD52-3758-D9C0-35FF28C90770}" dt="2022-06-27T16:15:52.612" v="20"/>
        <pc:sldMkLst>
          <pc:docMk/>
          <pc:sldMk cId="2395692308" sldId="271"/>
        </pc:sldMkLst>
      </pc:sldChg>
      <pc:sldChg chg="ord">
        <pc:chgData name="Julien Faixo" userId="S::julien@faixo.me::3a1f32a5-f299-40d5-afb3-bc8d77e6082b" providerId="AD" clId="Web-{6761E732-CD52-3758-D9C0-35FF28C90770}" dt="2022-06-27T16:15:52.612" v="21"/>
        <pc:sldMkLst>
          <pc:docMk/>
          <pc:sldMk cId="3036894299" sldId="272"/>
        </pc:sldMkLst>
      </pc:sldChg>
      <pc:sldChg chg="modSp">
        <pc:chgData name="Julien Faixo" userId="S::julien@faixo.me::3a1f32a5-f299-40d5-afb3-bc8d77e6082b" providerId="AD" clId="Web-{6761E732-CD52-3758-D9C0-35FF28C90770}" dt="2022-06-27T16:15:43.518" v="19" actId="20577"/>
        <pc:sldMkLst>
          <pc:docMk/>
          <pc:sldMk cId="1590597837" sldId="273"/>
        </pc:sldMkLst>
        <pc:spChg chg="mod">
          <ac:chgData name="Julien Faixo" userId="S::julien@faixo.me::3a1f32a5-f299-40d5-afb3-bc8d77e6082b" providerId="AD" clId="Web-{6761E732-CD52-3758-D9C0-35FF28C90770}" dt="2022-06-27T16:15:43.518" v="19" actId="20577"/>
          <ac:spMkLst>
            <pc:docMk/>
            <pc:sldMk cId="1590597837" sldId="273"/>
            <ac:spMk id="3" creationId="{4AB568A1-245D-9C6A-5995-C740FD75976C}"/>
          </ac:spMkLst>
        </pc:spChg>
      </pc:sldChg>
      <pc:sldChg chg="mod ord modShow">
        <pc:chgData name="Julien Faixo" userId="S::julien@faixo.me::3a1f32a5-f299-40d5-afb3-bc8d77e6082b" providerId="AD" clId="Web-{6761E732-CD52-3758-D9C0-35FF28C90770}" dt="2022-06-27T16:16:07.519" v="23"/>
        <pc:sldMkLst>
          <pc:docMk/>
          <pc:sldMk cId="4085660475" sldId="27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Mean RPS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Feuil1!$A$2:$A$7</c:f>
              <c:strCache>
                <c:ptCount val="6"/>
                <c:pt idx="0">
                  <c:v>Node + Express</c:v>
                </c:pt>
                <c:pt idx="1">
                  <c:v>Node + Express clustered</c:v>
                </c:pt>
                <c:pt idx="2">
                  <c:v>Node + Fastify</c:v>
                </c:pt>
                <c:pt idx="3">
                  <c:v>Node + Fastify clustered</c:v>
                </c:pt>
                <c:pt idx="4">
                  <c:v>Java + Vert.x</c:v>
                </c:pt>
                <c:pt idx="5">
                  <c:v>Rust + Actix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1674</c:v>
                </c:pt>
                <c:pt idx="1">
                  <c:v>3241</c:v>
                </c:pt>
                <c:pt idx="2">
                  <c:v>9278</c:v>
                </c:pt>
                <c:pt idx="3">
                  <c:v>11513</c:v>
                </c:pt>
                <c:pt idx="4">
                  <c:v>70550</c:v>
                </c:pt>
                <c:pt idx="5">
                  <c:v>75347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44-4D12-8F33-4BFE89722A1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63205048"/>
        <c:axId val="863205376"/>
      </c:barChart>
      <c:catAx>
        <c:axId val="863205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376"/>
        <c:crosses val="autoZero"/>
        <c:auto val="1"/>
        <c:lblAlgn val="ctr"/>
        <c:lblOffset val="100"/>
        <c:noMultiLvlLbl val="0"/>
      </c:catAx>
      <c:valAx>
        <c:axId val="863205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RPS For 1W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Feuil1!$A$2:$A$7</c:f>
              <c:strCache>
                <c:ptCount val="6"/>
                <c:pt idx="0">
                  <c:v>Node + Express</c:v>
                </c:pt>
                <c:pt idx="1">
                  <c:v>Node + Express clustered</c:v>
                </c:pt>
                <c:pt idx="2">
                  <c:v>Node + Fastify</c:v>
                </c:pt>
                <c:pt idx="3">
                  <c:v>Node + Fastify clustered</c:v>
                </c:pt>
                <c:pt idx="4">
                  <c:v>Java + Vert.x</c:v>
                </c:pt>
                <c:pt idx="5">
                  <c:v>Rust + Actix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345</c:v>
                </c:pt>
                <c:pt idx="1">
                  <c:v>576</c:v>
                </c:pt>
                <c:pt idx="2">
                  <c:v>1840</c:v>
                </c:pt>
                <c:pt idx="3">
                  <c:v>1984</c:v>
                </c:pt>
                <c:pt idx="4">
                  <c:v>11023</c:v>
                </c:pt>
                <c:pt idx="5">
                  <c:v>11773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44-4D12-8F33-4BFE89722A1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63205048"/>
        <c:axId val="863205376"/>
      </c:barChart>
      <c:catAx>
        <c:axId val="863205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376"/>
        <c:crosses val="autoZero"/>
        <c:auto val="1"/>
        <c:lblAlgn val="ctr"/>
        <c:lblOffset val="100"/>
        <c:noMultiLvlLbl val="0"/>
      </c:catAx>
      <c:valAx>
        <c:axId val="863205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Normalized results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Feuil1!$A$2:$A$7</c:f>
              <c:strCache>
                <c:ptCount val="6"/>
                <c:pt idx="0">
                  <c:v>Node + Express</c:v>
                </c:pt>
                <c:pt idx="1">
                  <c:v>Node + Express clustered</c:v>
                </c:pt>
                <c:pt idx="2">
                  <c:v>Node + Fastify</c:v>
                </c:pt>
                <c:pt idx="3">
                  <c:v>Node + Fastify clustered</c:v>
                </c:pt>
                <c:pt idx="4">
                  <c:v>Java + Vert.x</c:v>
                </c:pt>
                <c:pt idx="5">
                  <c:v>Rust + Actix</c:v>
                </c:pt>
              </c:strCache>
            </c:strRef>
          </c:cat>
          <c:val>
            <c:numRef>
              <c:f>Feuil1!$B$2:$B$7</c:f>
              <c:numCache>
                <c:formatCode>General</c:formatCode>
                <c:ptCount val="6"/>
                <c:pt idx="0">
                  <c:v>45.01</c:v>
                </c:pt>
                <c:pt idx="1">
                  <c:v>23.25</c:v>
                </c:pt>
                <c:pt idx="2">
                  <c:v>8.1199999999999992</c:v>
                </c:pt>
                <c:pt idx="3">
                  <c:v>6.78</c:v>
                </c:pt>
                <c:pt idx="4">
                  <c:v>1.07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44-4D12-8F33-4BFE89722A1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63205048"/>
        <c:axId val="863205376"/>
      </c:barChart>
      <c:catAx>
        <c:axId val="863205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376"/>
        <c:crosses val="autoZero"/>
        <c:auto val="1"/>
        <c:lblAlgn val="ctr"/>
        <c:lblOffset val="100"/>
        <c:noMultiLvlLbl val="0"/>
      </c:catAx>
      <c:valAx>
        <c:axId val="863205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63205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gif>
</file>

<file path=ppt/media/image8.png>
</file>

<file path=ppt/media/image9.jpeg>
</file>

<file path=ppt/media/media1.mkv>
</file>

<file path=ppt/media/media2.mkv>
</file>

<file path=ppt/media/media3.mkv>
</file>

<file path=ppt/media/media4.mkv>
</file>

<file path=ppt/media/media5.mkv>
</file>

<file path=ppt/media/media6.mkv>
</file>

<file path=ppt/media/media7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75164-FD4D-4034-A650-46DE39E293FD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D5F23-2EBF-4332-89D8-70818F2D9A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9437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Objectifs:</a:t>
            </a:r>
          </a:p>
          <a:p>
            <a:pPr marL="171450" indent="-171450">
              <a:buFontTx/>
              <a:buChar char="-"/>
            </a:pPr>
            <a:r>
              <a:rPr lang="fr-FR" dirty="0"/>
              <a:t>Promo de Rust</a:t>
            </a:r>
          </a:p>
          <a:p>
            <a:pPr marL="171450" indent="-171450">
              <a:buFontTx/>
              <a:buChar char="-"/>
            </a:pPr>
            <a:r>
              <a:rPr lang="fr-FR" dirty="0"/>
              <a:t>Sensibiliser à l’impact ND des décisions de conception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5321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NodeJS</a:t>
            </a:r>
            <a:r>
              <a:rPr lang="fr-FR" dirty="0"/>
              <a:t> + Express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455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NodeJS</a:t>
            </a:r>
            <a:r>
              <a:rPr lang="fr-FR" dirty="0"/>
              <a:t> + </a:t>
            </a:r>
            <a:r>
              <a:rPr lang="fr-FR" dirty="0" err="1"/>
              <a:t>Fastify</a:t>
            </a:r>
            <a:r>
              <a:rPr lang="fr-FR" dirty="0"/>
              <a:t> </a:t>
            </a:r>
            <a:r>
              <a:rPr lang="fr-FR" dirty="0" err="1"/>
              <a:t>clustered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4625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Rust </a:t>
            </a:r>
            <a:r>
              <a:rPr lang="fr-FR" dirty="0" err="1"/>
              <a:t>Actix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091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7573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67891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7504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Je vous entend au fond à dire que Java s’en sort pas mal du tout. C’est un talk sur Rust ici, on se calme, petit slide recadrage</a:t>
            </a:r>
          </a:p>
          <a:p>
            <a:r>
              <a:rPr lang="en-US" dirty="0"/>
              <a:t>Bien, </a:t>
            </a:r>
            <a:r>
              <a:rPr lang="en-US" dirty="0" err="1"/>
              <a:t>maintenant</a:t>
            </a:r>
            <a:r>
              <a:rPr lang="en-US" dirty="0"/>
              <a:t> que je </a:t>
            </a:r>
            <a:r>
              <a:rPr lang="en-US" dirty="0" err="1"/>
              <a:t>vous</a:t>
            </a:r>
            <a:r>
              <a:rPr lang="en-US" dirty="0"/>
              <a:t> ai bien </a:t>
            </a:r>
            <a:r>
              <a:rPr lang="en-US" dirty="0" err="1"/>
              <a:t>chauffés</a:t>
            </a:r>
            <a:r>
              <a:rPr lang="en-US" dirty="0"/>
              <a:t>, on continue</a:t>
            </a:r>
          </a:p>
          <a:p>
            <a:endParaRPr lang="en-US" dirty="0"/>
          </a:p>
          <a:p>
            <a:r>
              <a:rPr lang="en-US" dirty="0"/>
              <a:t>Rust: 2,7Mo vs Java: 9.4Mo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251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Entre 60% et 80% des vulnérabilités sont dues a des problèmes de memory </a:t>
            </a:r>
            <a:r>
              <a:rPr lang="fr-FR" err="1"/>
              <a:t>safety</a:t>
            </a:r>
            <a:endParaRPr lang="fr-FR"/>
          </a:p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07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Nous humble développeurs =&gt; tuer la planète moins vite pour nos pingouins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938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Symbol" panose="05050102010706020507" pitchFamily="18" charset="2"/>
              <a:buNone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niveau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développeurs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logiciels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peut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-on faire ?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 pas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oublier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 ne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tourne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 dans la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matrice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Essayer de minimiser la fabrication de matériel (nouveau, actualisation)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Essayer de maximiser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l’efficacité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énergétique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faire plus pour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moins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premier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niveau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d’analyse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les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terminaux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«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utilisateur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»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responsables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impacts pour</a:t>
            </a:r>
            <a:br>
              <a:rPr lang="en-GB" dirty="0"/>
            </a:b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chaque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(entre 63,6% et 92% des impacts),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suivi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 les centres de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données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réseaux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respectivement</a:t>
            </a:r>
            <a:br>
              <a:rPr lang="en-GB" dirty="0"/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 4% et 22,3%, et entre 2% et 14 %).</a:t>
            </a:r>
            <a:br>
              <a:rPr lang="en-GB" dirty="0"/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second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niveau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distribution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d’impact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présenté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 phases du cycle de vie (fabrication, distribution,</a:t>
            </a:r>
            <a:br>
              <a:rPr lang="en-GB" dirty="0"/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utilisation et fin de vie).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résultats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montrent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la phase de fabrication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principale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source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d’impact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pour les</a:t>
            </a:r>
            <a:br>
              <a:rPr lang="en-GB" dirty="0"/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trois tiers,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suivi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phase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d’utilisation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qui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confirme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l’importance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politiques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visant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durée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d’usage</a:t>
            </a:r>
            <a:br>
              <a:rPr lang="en-GB" dirty="0"/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équipements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numériques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travers la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durabilité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produits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réemploi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reconditionnement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l’économie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</a:t>
            </a:r>
            <a:br>
              <a:rPr lang="en-GB" dirty="0"/>
            </a:b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fonctionnalité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 reparation</a:t>
            </a: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Concernant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l’utilisation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les impacts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viennent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majoritairement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consommation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d’électricité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2320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Standalone: lots of nice features (scheduling, power throttling, small web server, integrations, cloud...)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465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Symbol" panose="05050102010706020507" pitchFamily="18" charset="2"/>
              <a:buChar char="Þ"/>
            </a:pPr>
            <a:r>
              <a:rPr lang="fr-FR" dirty="0"/>
              <a:t>~25sec pour faire un café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fr-FR" dirty="0"/>
              <a:t>Détecter ce pattern temporel pour compter le nombre de café que je me fais par jour (ma machine n’étant pas connectée)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fr-FR" dirty="0"/>
              <a:t>Là vous devez vous dire que ce mec a beaucoup trop de temps libre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7304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Mea culpa : </a:t>
            </a:r>
          </a:p>
          <a:p>
            <a:r>
              <a:rPr lang="fr-FR" dirty="0"/>
              <a:t>j’étais chaud pour le faire en live</a:t>
            </a:r>
          </a:p>
          <a:p>
            <a:r>
              <a:rPr lang="fr-FR" dirty="0"/>
              <a:t>je l’ai foiré une fois, réussi une fois, roulette russe</a:t>
            </a:r>
          </a:p>
          <a:p>
            <a:r>
              <a:rPr lang="fr-FR" dirty="0"/>
              <a:t>Mais pas live aujourd’hui, tout essayé, réseau entreprise ne le permet pas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885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Présenter la partie gauche</a:t>
            </a:r>
          </a:p>
          <a:p>
            <a:r>
              <a:rPr lang="fr-FR" dirty="0"/>
              <a:t>Script a droite : stress, utilitaire linux qui stresse X </a:t>
            </a:r>
            <a:r>
              <a:rPr lang="fr-FR" dirty="0" err="1"/>
              <a:t>cpu</a:t>
            </a:r>
            <a:r>
              <a:rPr lang="fr-FR" dirty="0"/>
              <a:t> (4 </a:t>
            </a:r>
            <a:r>
              <a:rPr lang="fr-FR" dirty="0" err="1"/>
              <a:t>coeurs</a:t>
            </a:r>
            <a:r>
              <a:rPr lang="fr-FR" dirty="0"/>
              <a:t> sur le </a:t>
            </a:r>
            <a:r>
              <a:rPr lang="fr-FR" dirty="0" err="1"/>
              <a:t>raspberry</a:t>
            </a:r>
            <a:r>
              <a:rPr lang="fr-FR" dirty="0"/>
              <a:t> 4)</a:t>
            </a:r>
          </a:p>
          <a:p>
            <a:r>
              <a:rPr lang="fr-FR" dirty="0"/>
              <a:t>Observations</a:t>
            </a:r>
            <a:r>
              <a:rPr lang="en-US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Fréquence</a:t>
            </a:r>
            <a:r>
              <a:rPr lang="en-US" dirty="0"/>
              <a:t> </a:t>
            </a:r>
            <a:r>
              <a:rPr lang="en-US" dirty="0" err="1"/>
              <a:t>augmente</a:t>
            </a:r>
            <a:r>
              <a:rPr lang="en-US" dirty="0"/>
              <a:t> direct</a:t>
            </a:r>
          </a:p>
          <a:p>
            <a:pPr marL="171450" indent="-171450">
              <a:buFontTx/>
              <a:buChar char="-"/>
            </a:pPr>
            <a:r>
              <a:rPr lang="en-US" dirty="0"/>
              <a:t>Escalier </a:t>
            </a:r>
            <a:r>
              <a:rPr lang="en-US" dirty="0" err="1"/>
              <a:t>suivi</a:t>
            </a:r>
            <a:r>
              <a:rPr lang="en-US" dirty="0"/>
              <a:t> par la </a:t>
            </a:r>
            <a:r>
              <a:rPr lang="en-US" dirty="0" err="1"/>
              <a:t>conso</a:t>
            </a:r>
            <a:r>
              <a:rPr lang="en-US" dirty="0"/>
              <a:t>, avec </a:t>
            </a:r>
            <a:r>
              <a:rPr lang="en-US" dirty="0" err="1"/>
              <a:t>une</a:t>
            </a:r>
            <a:r>
              <a:rPr lang="en-US" dirty="0"/>
              <a:t> 1ère </a:t>
            </a:r>
            <a:r>
              <a:rPr lang="en-US" dirty="0" err="1"/>
              <a:t>marche</a:t>
            </a:r>
            <a:r>
              <a:rPr lang="en-US" dirty="0"/>
              <a:t> plus haute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Fun fact: stress =&gt; boucle infinite sur </a:t>
            </a:r>
            <a:r>
              <a:rPr lang="en-US" dirty="0" err="1"/>
              <a:t>racine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0757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Objectif: voir si l’état de la mémoire (0 ou 1) impacte la conso (un 1 == un condensateur chargé == conso ?)</a:t>
            </a:r>
          </a:p>
          <a:p>
            <a:endParaRPr lang="fr-FR" dirty="0"/>
          </a:p>
          <a:p>
            <a:r>
              <a:rPr lang="fr-FR" dirty="0"/>
              <a:t>Fun </a:t>
            </a:r>
            <a:r>
              <a:rPr lang="fr-FR" dirty="0" err="1"/>
              <a:t>fact</a:t>
            </a:r>
            <a:r>
              <a:rPr lang="fr-FR" dirty="0"/>
              <a:t>: optimisation du cas de l’init de page mémoire à 0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39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D5F23-2EBF-4332-89D8-70818F2D9A39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68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82A8A6-2864-47F2-88E8-2969DF2A7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888418-5CE9-41AC-A727-450083F35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BD6B55-9340-4FBC-A784-933A8D55E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4B00D9-1070-43E5-802E-2E1401BF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0B9146-5F20-4AA7-8CA6-D63949B6A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5136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709F26-8AAC-4322-B4E5-A6B89E47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C0284B-266C-4F52-B0DE-0A1DFAB44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519C74-B937-482E-9DFF-73C5BD68D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8BAE47-15A9-44C7-9535-B0512EA3C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64B6B0-3D31-43BA-BBCD-204FCE402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75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2AA6DCD-E987-44E5-98F6-2F02E2255D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2E9EFBD-BB4A-49D5-9DAF-12DB38DD6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9F685D-BDDD-4829-82F5-157369F8A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F8E14C-0C1E-4C6F-9124-A655B9F11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567033-2B3E-48F7-967A-09975D79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55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F4BCBE-B3C6-45FF-878B-9564B9FB2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1F4BD0-1AC6-457A-A5A0-3A145D545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8D979C-B41F-4EBB-AE79-D533B4C08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9F9416-71AB-4755-BD9E-E275E145E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EE5144-5059-45A0-935D-5783B7D87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4662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B9BC71-78F2-4CA7-BAE6-E5496AAA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93EBE9-8187-49A4-BE7A-0423C0DB6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176C3A-D540-4BDE-8521-0569DED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43CF1D-2F04-4529-AA6D-1B6F3050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B82E5D-54C1-4D84-B188-BB727ACF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241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C73DB5-71DD-4051-9D62-6DACC7B16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619436-CF67-4516-868C-6C8771690E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FB8E9D2-2D58-4AAA-82E4-452CC315C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070CA2-73E7-4330-B690-E37C06218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8E8D0A-DB86-475E-A559-295C506AE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C58AEE8-6617-46B8-B3E3-F8AFE55B5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394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924524-2C38-4605-8EBC-6F4F18D0D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EEBB72-D50A-4463-8DB8-B779E2860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EE71FAE-2488-4C7B-BCBF-7B86D979D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E652866-DD7D-4522-ABB7-7355066A6D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A9FB26-DB90-4D82-8688-C076FC296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51D33B4-91CB-4C73-A105-B334C2BC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E896E89-D496-437F-A87E-29C44ECBD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7ED5FA4-1033-46BD-88A5-525BBA400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4171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C42A3-B5A5-4376-9076-8DB5CB05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35F3E33-3E48-4963-A771-FC60C405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3CBAC05-7BDA-4788-8C4D-698A8182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569CD81-E1D9-4A81-80FD-F94F9A08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32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7B74A0F-CF99-4FF7-84E5-D0ADFE423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5974AEA-5088-4931-8D0A-54FD22429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35625A-EC9A-4463-8256-882A8311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0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479EB1-A49A-4B22-A6B4-CB538762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622C65-D678-4FA0-A750-432610D82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D6DBA3-F0AA-4C59-A6E1-760E5501A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C89A589-628D-46B2-9072-315F63A5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441B848-C5E5-4DED-AB45-9B377AA56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1589E7-F155-45F7-9DC3-590F06DF0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667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C258A4-92BA-42C7-A07A-9A958F1BC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932AB19-E804-4060-B1BA-F810F5926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BA7F909-5F17-404A-8BB6-EA3498FE3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5AFC458-C02C-4D1E-AA03-501A276E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063BD6-BB2C-4118-A0A4-6BE481860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446CCF-9725-498A-AAD7-E7AC20BB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57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125770-78FF-451F-ADCF-44EEA247C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09F0FE-427A-455E-9EC0-F0EB2DCA3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874E93-A940-4794-9417-0A3907439C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B6E1D-4513-44E5-B6A3-D5AA06ED2936}" type="datetimeFigureOut">
              <a:rPr lang="fr-FR" smtClean="0"/>
              <a:t>06/07/2022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960FED-7974-46AF-BAF0-72870FE57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17C6C1-945D-470B-94BA-23F9C9D88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4D6A2-3BD6-46C1-951D-2ADCC0A6BC1C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MSIPCMContentMarking" descr="{&quot;HashCode&quot;:-1489314896,&quot;Placement&quot;:&quot;Footer&quot;,&quot;Top&quot;:520.8117,&quot;Left&quot;:0.0,&quot;SlideWidth&quot;:960,&quot;SlideHeight&quot;:540}">
            <a:extLst>
              <a:ext uri="{FF2B5EF4-FFF2-40B4-BE49-F238E27FC236}">
                <a16:creationId xmlns:a16="http://schemas.microsoft.com/office/drawing/2014/main" id="{E94F1D8B-C9AD-E008-38AA-717641F02225}"/>
              </a:ext>
            </a:extLst>
          </p:cNvPr>
          <p:cNvSpPr txBox="1"/>
          <p:nvPr userDrawn="1"/>
        </p:nvSpPr>
        <p:spPr>
          <a:xfrm>
            <a:off x="0" y="6614309"/>
            <a:ext cx="1304575" cy="24369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fr-FR" sz="900">
                <a:solidFill>
                  <a:srgbClr val="CF022B"/>
                </a:solidFill>
                <a:latin typeface="Tahoma" panose="020B0604030504040204" pitchFamily="34" charset="0"/>
              </a:rPr>
              <a:t>C2 – Usage restreint </a:t>
            </a:r>
          </a:p>
        </p:txBody>
      </p:sp>
    </p:spTree>
    <p:extLst>
      <p:ext uri="{BB962C8B-B14F-4D97-AF65-F5344CB8AC3E}">
        <p14:creationId xmlns:p14="http://schemas.microsoft.com/office/powerpoint/2010/main" val="95345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people.freebsd.org/~lstewart/articles/cpumemory.pdf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merama.com/tech/803201-mesurer-le-co2-selon-les-gigaoctets-consommes-lidee-qui-consterne-le-secteur-du-numerique.html" TargetMode="External"/><Relationship Id="rId2" Type="http://schemas.openxmlformats.org/officeDocument/2006/relationships/hyperlink" Target="https://people.freebsd.org/~lstewart/articles/cpumemory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kv"/><Relationship Id="rId1" Type="http://schemas.microsoft.com/office/2007/relationships/media" Target="../media/media6.mk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kv"/><Relationship Id="rId1" Type="http://schemas.microsoft.com/office/2007/relationships/media" Target="../media/media7.mkv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greenlab.di.uminho.pt/wp-content/uploads/2017/09/paperSLE.pdf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discord.com/blog/why-discord-is-switching-from-go-to-rust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medium.com/tenable-techblog/optimizing-700-cpus-away-with-rust-dc7a000dbdb2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30.png"/><Relationship Id="rId4" Type="http://schemas.openxmlformats.org/officeDocument/2006/relationships/hyperlink" Target="https://fasterthanli.me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ep.fr/uploads/tx_gspublication/etude-numerique-environnement-ademe-arcep-volet02-synthese_janv2022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90E755-D261-4952-8BD3-B43EDAE1D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188" y="1122363"/>
            <a:ext cx="7728146" cy="2387600"/>
          </a:xfrm>
          <a:effectLst/>
        </p:spPr>
        <p:txBody>
          <a:bodyPr anchor="t">
            <a:normAutofit fontScale="90000"/>
          </a:bodyPr>
          <a:lstStyle/>
          <a:p>
            <a:pPr algn="l"/>
            <a:r>
              <a:rPr lang="en-US">
                <a:latin typeface="Alfa Slab One" panose="00000500000000000000" pitchFamily="2" charset="0"/>
              </a:rPr>
              <a:t>Rescuing penguins with Rust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69AA0B2-374B-4D23-B0AA-C1C6AD2437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188" y="3602038"/>
            <a:ext cx="9989812" cy="165576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endParaRPr lang="en-US" sz="2800" dirty="0">
              <a:latin typeface="Fira Sans" panose="020B0503050000020004" pitchFamily="34" charset="0"/>
            </a:endParaRPr>
          </a:p>
          <a:p>
            <a:pPr algn="l"/>
            <a:endParaRPr lang="en-US" sz="2800" dirty="0">
              <a:latin typeface="Fira Sans" panose="020B0503050000020004" pitchFamily="34" charset="0"/>
            </a:endParaRPr>
          </a:p>
          <a:p>
            <a:pPr algn="l">
              <a:lnSpc>
                <a:spcPct val="110000"/>
              </a:lnSpc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Julien Faixo – July 2022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</a:b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   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@jfaixo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7E2AAAF-1921-467D-90D4-D8D2698AF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636" y="626101"/>
            <a:ext cx="2629861" cy="262986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6" name="Groupe 5">
            <a:extLst>
              <a:ext uri="{FF2B5EF4-FFF2-40B4-BE49-F238E27FC236}">
                <a16:creationId xmlns:a16="http://schemas.microsoft.com/office/drawing/2014/main" id="{8BD994A5-0272-4C03-BE00-B11127DDB298}"/>
              </a:ext>
            </a:extLst>
          </p:cNvPr>
          <p:cNvGrpSpPr/>
          <p:nvPr/>
        </p:nvGrpSpPr>
        <p:grpSpPr>
          <a:xfrm>
            <a:off x="9179751" y="1623060"/>
            <a:ext cx="2783314" cy="4441833"/>
            <a:chOff x="9189256" y="1941031"/>
            <a:chExt cx="2783314" cy="4441833"/>
          </a:xfrm>
        </p:grpSpPr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15F31479-98F1-43BD-B8C4-EA87FCF56E88}"/>
                </a:ext>
              </a:extLst>
            </p:cNvPr>
            <p:cNvCxnSpPr>
              <a:cxnSpLocks/>
            </p:cNvCxnSpPr>
            <p:nvPr/>
          </p:nvCxnSpPr>
          <p:spPr>
            <a:xfrm>
              <a:off x="10580914" y="1941031"/>
              <a:ext cx="0" cy="1893302"/>
            </a:xfrm>
            <a:prstGeom prst="line">
              <a:avLst/>
            </a:prstGeom>
            <a:ln w="76200"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7" name="Image 6" descr="Une image contenant sombre, noir, lumière&#10;&#10;Description générée automatiquement">
              <a:extLst>
                <a:ext uri="{FF2B5EF4-FFF2-40B4-BE49-F238E27FC236}">
                  <a16:creationId xmlns:a16="http://schemas.microsoft.com/office/drawing/2014/main" id="{1A1BE3B7-13C2-472C-9863-98ECCDD7F3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804739">
              <a:off x="9347311" y="3757605"/>
              <a:ext cx="2467204" cy="278331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45FC2F9A-D789-44C4-B0A7-D22AD15140C2}"/>
              </a:ext>
            </a:extLst>
          </p:cNvPr>
          <p:cNvSpPr/>
          <p:nvPr/>
        </p:nvSpPr>
        <p:spPr>
          <a:xfrm>
            <a:off x="-653497" y="5326821"/>
            <a:ext cx="13347985" cy="1702629"/>
          </a:xfrm>
          <a:custGeom>
            <a:avLst/>
            <a:gdLst>
              <a:gd name="connsiteX0" fmla="*/ 72472 w 13347985"/>
              <a:gd name="connsiteY0" fmla="*/ 1683579 h 1702629"/>
              <a:gd name="connsiteX1" fmla="*/ 81997 w 13347985"/>
              <a:gd name="connsiteY1" fmla="*/ 654879 h 1702629"/>
              <a:gd name="connsiteX2" fmla="*/ 901147 w 13347985"/>
              <a:gd name="connsiteY2" fmla="*/ 35754 h 1702629"/>
              <a:gd name="connsiteX3" fmla="*/ 1710772 w 13347985"/>
              <a:gd name="connsiteY3" fmla="*/ 683454 h 1702629"/>
              <a:gd name="connsiteX4" fmla="*/ 2653747 w 13347985"/>
              <a:gd name="connsiteY4" fmla="*/ 26229 h 1702629"/>
              <a:gd name="connsiteX5" fmla="*/ 3301447 w 13347985"/>
              <a:gd name="connsiteY5" fmla="*/ 683454 h 1702629"/>
              <a:gd name="connsiteX6" fmla="*/ 4044397 w 13347985"/>
              <a:gd name="connsiteY6" fmla="*/ 45279 h 1702629"/>
              <a:gd name="connsiteX7" fmla="*/ 4777822 w 13347985"/>
              <a:gd name="connsiteY7" fmla="*/ 645354 h 1702629"/>
              <a:gd name="connsiteX8" fmla="*/ 5616022 w 13347985"/>
              <a:gd name="connsiteY8" fmla="*/ 64329 h 1702629"/>
              <a:gd name="connsiteX9" fmla="*/ 6254197 w 13347985"/>
              <a:gd name="connsiteY9" fmla="*/ 645354 h 1702629"/>
              <a:gd name="connsiteX10" fmla="*/ 7149547 w 13347985"/>
              <a:gd name="connsiteY10" fmla="*/ 73854 h 1702629"/>
              <a:gd name="connsiteX11" fmla="*/ 7892497 w 13347985"/>
              <a:gd name="connsiteY11" fmla="*/ 626304 h 1702629"/>
              <a:gd name="connsiteX12" fmla="*/ 8673547 w 13347985"/>
              <a:gd name="connsiteY12" fmla="*/ 102429 h 1702629"/>
              <a:gd name="connsiteX13" fmla="*/ 9302197 w 13347985"/>
              <a:gd name="connsiteY13" fmla="*/ 654879 h 1702629"/>
              <a:gd name="connsiteX14" fmla="*/ 10045147 w 13347985"/>
              <a:gd name="connsiteY14" fmla="*/ 35754 h 1702629"/>
              <a:gd name="connsiteX15" fmla="*/ 10797622 w 13347985"/>
              <a:gd name="connsiteY15" fmla="*/ 635829 h 1702629"/>
              <a:gd name="connsiteX16" fmla="*/ 11626297 w 13347985"/>
              <a:gd name="connsiteY16" fmla="*/ 45279 h 1702629"/>
              <a:gd name="connsiteX17" fmla="*/ 12235897 w 13347985"/>
              <a:gd name="connsiteY17" fmla="*/ 635829 h 1702629"/>
              <a:gd name="connsiteX18" fmla="*/ 13131247 w 13347985"/>
              <a:gd name="connsiteY18" fmla="*/ 26229 h 1702629"/>
              <a:gd name="connsiteX19" fmla="*/ 13340797 w 13347985"/>
              <a:gd name="connsiteY19" fmla="*/ 1702629 h 1702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347985" h="1702629">
                <a:moveTo>
                  <a:pt x="72472" y="1683579"/>
                </a:moveTo>
                <a:cubicBezTo>
                  <a:pt x="8178" y="1306547"/>
                  <a:pt x="-56116" y="929516"/>
                  <a:pt x="81997" y="654879"/>
                </a:cubicBezTo>
                <a:cubicBezTo>
                  <a:pt x="220110" y="380241"/>
                  <a:pt x="629685" y="30992"/>
                  <a:pt x="901147" y="35754"/>
                </a:cubicBezTo>
                <a:cubicBezTo>
                  <a:pt x="1172609" y="40516"/>
                  <a:pt x="1418672" y="685041"/>
                  <a:pt x="1710772" y="683454"/>
                </a:cubicBezTo>
                <a:cubicBezTo>
                  <a:pt x="2002872" y="681866"/>
                  <a:pt x="2388635" y="26229"/>
                  <a:pt x="2653747" y="26229"/>
                </a:cubicBezTo>
                <a:cubicBezTo>
                  <a:pt x="2918859" y="26229"/>
                  <a:pt x="3069672" y="680279"/>
                  <a:pt x="3301447" y="683454"/>
                </a:cubicBezTo>
                <a:cubicBezTo>
                  <a:pt x="3533222" y="686629"/>
                  <a:pt x="3798335" y="51629"/>
                  <a:pt x="4044397" y="45279"/>
                </a:cubicBezTo>
                <a:cubicBezTo>
                  <a:pt x="4290459" y="38929"/>
                  <a:pt x="4515885" y="642179"/>
                  <a:pt x="4777822" y="645354"/>
                </a:cubicBezTo>
                <a:cubicBezTo>
                  <a:pt x="5039759" y="648529"/>
                  <a:pt x="5369960" y="64329"/>
                  <a:pt x="5616022" y="64329"/>
                </a:cubicBezTo>
                <a:cubicBezTo>
                  <a:pt x="5862084" y="64329"/>
                  <a:pt x="5998610" y="643767"/>
                  <a:pt x="6254197" y="645354"/>
                </a:cubicBezTo>
                <a:cubicBezTo>
                  <a:pt x="6509784" y="646941"/>
                  <a:pt x="6876497" y="77029"/>
                  <a:pt x="7149547" y="73854"/>
                </a:cubicBezTo>
                <a:cubicBezTo>
                  <a:pt x="7422597" y="70679"/>
                  <a:pt x="7638497" y="621541"/>
                  <a:pt x="7892497" y="626304"/>
                </a:cubicBezTo>
                <a:cubicBezTo>
                  <a:pt x="8146497" y="631067"/>
                  <a:pt x="8438597" y="97667"/>
                  <a:pt x="8673547" y="102429"/>
                </a:cubicBezTo>
                <a:cubicBezTo>
                  <a:pt x="8908497" y="107191"/>
                  <a:pt x="9073597" y="665991"/>
                  <a:pt x="9302197" y="654879"/>
                </a:cubicBezTo>
                <a:cubicBezTo>
                  <a:pt x="9530797" y="643766"/>
                  <a:pt x="9795910" y="38929"/>
                  <a:pt x="10045147" y="35754"/>
                </a:cubicBezTo>
                <a:cubicBezTo>
                  <a:pt x="10294384" y="32579"/>
                  <a:pt x="10534097" y="634241"/>
                  <a:pt x="10797622" y="635829"/>
                </a:cubicBezTo>
                <a:cubicBezTo>
                  <a:pt x="11061147" y="637416"/>
                  <a:pt x="11386585" y="45279"/>
                  <a:pt x="11626297" y="45279"/>
                </a:cubicBezTo>
                <a:cubicBezTo>
                  <a:pt x="11866009" y="45279"/>
                  <a:pt x="11985072" y="639004"/>
                  <a:pt x="12235897" y="635829"/>
                </a:cubicBezTo>
                <a:cubicBezTo>
                  <a:pt x="12486722" y="632654"/>
                  <a:pt x="12947097" y="-151571"/>
                  <a:pt x="13131247" y="26229"/>
                </a:cubicBezTo>
                <a:cubicBezTo>
                  <a:pt x="13315397" y="204029"/>
                  <a:pt x="13369372" y="1405767"/>
                  <a:pt x="13340797" y="1702629"/>
                </a:cubicBezTo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62FE3F2E-D684-D803-FC7D-76BB7D42F8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8170" y="803145"/>
            <a:ext cx="2281404" cy="227577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2FD7B47-4295-B191-BF47-61E126CD0A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8" y="4831291"/>
            <a:ext cx="419100" cy="419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964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712"/>
    </mc:Choice>
    <mc:Fallback xmlns="">
      <p:transition spd="slow" advTm="83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33333E-6 L 2.70833E-6 0.0166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4.44444E-6 L 0.03203 -0.00069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6" presetClass="emph" presetSubtype="0" repeatCount="indefinite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The measuring setup</a:t>
            </a:r>
            <a:endParaRPr lang="en-US">
              <a:latin typeface="Alfa Slab One" panose="00000500000000000000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46056C9-D61E-6647-B110-4A684F85EB43}"/>
              </a:ext>
            </a:extLst>
          </p:cNvPr>
          <p:cNvSpPr/>
          <p:nvPr/>
        </p:nvSpPr>
        <p:spPr>
          <a:xfrm>
            <a:off x="838200" y="1789043"/>
            <a:ext cx="3830320" cy="435996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C47A07-02E4-3340-B87D-8CEEF7A13A92}"/>
              </a:ext>
            </a:extLst>
          </p:cNvPr>
          <p:cNvSpPr/>
          <p:nvPr/>
        </p:nvSpPr>
        <p:spPr>
          <a:xfrm>
            <a:off x="1469887" y="2151711"/>
            <a:ext cx="2584174" cy="15522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InfluxDB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Store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Allow to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Data visualization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8463E5-F664-104F-A621-0BA87659FEE7}"/>
              </a:ext>
            </a:extLst>
          </p:cNvPr>
          <p:cNvSpPr/>
          <p:nvPr/>
        </p:nvSpPr>
        <p:spPr>
          <a:xfrm>
            <a:off x="1469887" y="4320209"/>
            <a:ext cx="2584174" cy="11777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Telegraf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Retrieve Shelly 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Send to InfluxDB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4CB1A4-ECA2-C747-B08B-40287DCC70F7}"/>
              </a:ext>
            </a:extLst>
          </p:cNvPr>
          <p:cNvSpPr txBox="1"/>
          <p:nvPr/>
        </p:nvSpPr>
        <p:spPr>
          <a:xfrm>
            <a:off x="1854200" y="5638800"/>
            <a:ext cx="188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PC</a:t>
            </a:r>
            <a:endParaRPr lang="en-FR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AA0D015-FC26-DF45-9D14-09D6AEACE142}"/>
              </a:ext>
            </a:extLst>
          </p:cNvPr>
          <p:cNvSpPr/>
          <p:nvPr/>
        </p:nvSpPr>
        <p:spPr>
          <a:xfrm>
            <a:off x="8575924" y="4830418"/>
            <a:ext cx="2584174" cy="11777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Shelly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Measure power consumption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FAF03A3-1A05-2845-9B1D-E5DBD3944CB6}"/>
              </a:ext>
            </a:extLst>
          </p:cNvPr>
          <p:cNvSpPr/>
          <p:nvPr/>
        </p:nvSpPr>
        <p:spPr>
          <a:xfrm>
            <a:off x="8111656" y="1368575"/>
            <a:ext cx="3549374" cy="208162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39002-92CE-A64F-A412-44C6FB45678E}"/>
              </a:ext>
            </a:extLst>
          </p:cNvPr>
          <p:cNvSpPr/>
          <p:nvPr/>
        </p:nvSpPr>
        <p:spPr>
          <a:xfrm>
            <a:off x="8575923" y="1621403"/>
            <a:ext cx="2751593" cy="11777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Telegraf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Retrieve system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Send to InfluxDB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7DA32-6709-A847-989A-BA1721C0F451}"/>
              </a:ext>
            </a:extLst>
          </p:cNvPr>
          <p:cNvSpPr txBox="1"/>
          <p:nvPr/>
        </p:nvSpPr>
        <p:spPr>
          <a:xfrm>
            <a:off x="8960237" y="2939994"/>
            <a:ext cx="188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/>
              <a:t>Raspberry Pi 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D7C70A-ACE2-444E-8C65-9CE68EE08232}"/>
              </a:ext>
            </a:extLst>
          </p:cNvPr>
          <p:cNvSpPr/>
          <p:nvPr/>
        </p:nvSpPr>
        <p:spPr>
          <a:xfrm>
            <a:off x="5165366" y="3380169"/>
            <a:ext cx="2584174" cy="11777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Router</a:t>
            </a:r>
          </a:p>
          <a:p>
            <a:pPr algn="ctr"/>
            <a:endParaRPr lang="en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Gigabit ethernet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Wifi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B80FD8-DDFB-A743-BC7F-691F800651DB}"/>
              </a:ext>
            </a:extLst>
          </p:cNvPr>
          <p:cNvCxnSpPr>
            <a:stCxn id="3" idx="3"/>
          </p:cNvCxnSpPr>
          <p:nvPr/>
        </p:nvCxnSpPr>
        <p:spPr>
          <a:xfrm>
            <a:off x="4668520" y="3969026"/>
            <a:ext cx="49684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5773DC-997A-3444-BADC-081EAE62E279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7172905" y="2409389"/>
            <a:ext cx="938751" cy="9707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251BA87-56F1-3648-88B1-4255A7E6E8F3}"/>
              </a:ext>
            </a:extLst>
          </p:cNvPr>
          <p:cNvCxnSpPr/>
          <p:nvPr/>
        </p:nvCxnSpPr>
        <p:spPr>
          <a:xfrm>
            <a:off x="7172905" y="4557883"/>
            <a:ext cx="1403019" cy="861392"/>
          </a:xfrm>
          <a:prstGeom prst="straightConnector1">
            <a:avLst/>
          </a:prstGeom>
          <a:ln>
            <a:prstDash val="dash"/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485FCF8-6B89-EE49-A3CE-B44808E8565F}"/>
              </a:ext>
            </a:extLst>
          </p:cNvPr>
          <p:cNvSpPr txBox="1"/>
          <p:nvPr/>
        </p:nvSpPr>
        <p:spPr>
          <a:xfrm>
            <a:off x="7510987" y="2927846"/>
            <a:ext cx="477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200"/>
              <a:t>Eth</a:t>
            </a:r>
            <a:endParaRPr lang="en-FR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4B119E-9D17-1949-8055-39334F11F2B3}"/>
              </a:ext>
            </a:extLst>
          </p:cNvPr>
          <p:cNvSpPr txBox="1"/>
          <p:nvPr/>
        </p:nvSpPr>
        <p:spPr>
          <a:xfrm>
            <a:off x="4709049" y="3689841"/>
            <a:ext cx="477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200"/>
              <a:t>Eth</a:t>
            </a:r>
            <a:endParaRPr lang="en-FR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1C3B8AA-0EFC-AE4B-9F93-5EF2CE85B38D}"/>
              </a:ext>
            </a:extLst>
          </p:cNvPr>
          <p:cNvSpPr txBox="1"/>
          <p:nvPr/>
        </p:nvSpPr>
        <p:spPr>
          <a:xfrm>
            <a:off x="7849014" y="4745166"/>
            <a:ext cx="477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200"/>
              <a:t>Wifi</a:t>
            </a:r>
            <a:endParaRPr lang="en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18620A-2EC1-13DA-FB01-D8E650097F7A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5538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66"/>
    </mc:Choice>
    <mc:Fallback xmlns="">
      <p:transition spd="slow" advTm="2256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The measuring setup</a:t>
            </a:r>
            <a:endParaRPr lang="en-US">
              <a:latin typeface="Alfa Slab One" panose="00000500000000000000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46056C9-D61E-6647-B110-4A684F85EB43}"/>
              </a:ext>
            </a:extLst>
          </p:cNvPr>
          <p:cNvSpPr/>
          <p:nvPr/>
        </p:nvSpPr>
        <p:spPr>
          <a:xfrm>
            <a:off x="838200" y="1789043"/>
            <a:ext cx="3830320" cy="435996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C47A07-02E4-3340-B87D-8CEEF7A13A92}"/>
              </a:ext>
            </a:extLst>
          </p:cNvPr>
          <p:cNvSpPr/>
          <p:nvPr/>
        </p:nvSpPr>
        <p:spPr>
          <a:xfrm>
            <a:off x="1469887" y="2151711"/>
            <a:ext cx="2584174" cy="15522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InfluxDB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Store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Allow to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Data visualization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8463E5-F664-104F-A621-0BA87659FEE7}"/>
              </a:ext>
            </a:extLst>
          </p:cNvPr>
          <p:cNvSpPr/>
          <p:nvPr/>
        </p:nvSpPr>
        <p:spPr>
          <a:xfrm>
            <a:off x="1469887" y="4320209"/>
            <a:ext cx="2584174" cy="11777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Telegraf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Retrieve Shelly metric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Send to InfluxDB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4CB1A4-ECA2-C747-B08B-40287DCC70F7}"/>
              </a:ext>
            </a:extLst>
          </p:cNvPr>
          <p:cNvSpPr txBox="1"/>
          <p:nvPr/>
        </p:nvSpPr>
        <p:spPr>
          <a:xfrm>
            <a:off x="1854200" y="5638800"/>
            <a:ext cx="188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PC</a:t>
            </a:r>
            <a:endParaRPr lang="en-FR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63AE6C1-5B49-1041-89F8-F931B1E45D43}"/>
              </a:ext>
            </a:extLst>
          </p:cNvPr>
          <p:cNvCxnSpPr>
            <a:endCxn id="4" idx="2"/>
          </p:cNvCxnSpPr>
          <p:nvPr/>
        </p:nvCxnSpPr>
        <p:spPr>
          <a:xfrm flipH="1" flipV="1">
            <a:off x="2761974" y="3703982"/>
            <a:ext cx="6626" cy="6162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AA0D015-FC26-DF45-9D14-09D6AEACE142}"/>
              </a:ext>
            </a:extLst>
          </p:cNvPr>
          <p:cNvSpPr/>
          <p:nvPr/>
        </p:nvSpPr>
        <p:spPr>
          <a:xfrm>
            <a:off x="8575924" y="4830418"/>
            <a:ext cx="2584174" cy="11777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Shelly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Measure power consumption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FAF03A3-1A05-2845-9B1D-E5DBD3944CB6}"/>
              </a:ext>
            </a:extLst>
          </p:cNvPr>
          <p:cNvSpPr/>
          <p:nvPr/>
        </p:nvSpPr>
        <p:spPr>
          <a:xfrm>
            <a:off x="8111656" y="1368575"/>
            <a:ext cx="3549374" cy="208162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39002-92CE-A64F-A412-44C6FB45678E}"/>
              </a:ext>
            </a:extLst>
          </p:cNvPr>
          <p:cNvSpPr/>
          <p:nvPr/>
        </p:nvSpPr>
        <p:spPr>
          <a:xfrm>
            <a:off x="8575923" y="1621403"/>
            <a:ext cx="2751593" cy="11777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/>
              <a:t>Telegraf</a:t>
            </a:r>
          </a:p>
          <a:p>
            <a:pPr algn="ctr"/>
            <a:endParaRPr lang="en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Retrieve system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>
                <a:solidFill>
                  <a:schemeClr val="tx1">
                    <a:lumMod val="50000"/>
                    <a:lumOff val="50000"/>
                  </a:schemeClr>
                </a:solidFill>
              </a:rPr>
              <a:t>Send to InfluxDB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7DA32-6709-A847-989A-BA1721C0F451}"/>
              </a:ext>
            </a:extLst>
          </p:cNvPr>
          <p:cNvSpPr txBox="1"/>
          <p:nvPr/>
        </p:nvSpPr>
        <p:spPr>
          <a:xfrm>
            <a:off x="8960237" y="2939994"/>
            <a:ext cx="1889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/>
              <a:t>Raspberry Pi 4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D7C70A-ACE2-444E-8C65-9CE68EE08232}"/>
              </a:ext>
            </a:extLst>
          </p:cNvPr>
          <p:cNvSpPr/>
          <p:nvPr/>
        </p:nvSpPr>
        <p:spPr>
          <a:xfrm>
            <a:off x="5165366" y="3380169"/>
            <a:ext cx="2584174" cy="117771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FR" dirty="0"/>
              <a:t>Router</a:t>
            </a:r>
          </a:p>
          <a:p>
            <a:pPr algn="ctr"/>
            <a:endParaRPr lang="en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Gigabit ethernet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FR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Wifi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CC90AED-EAD9-EA48-B547-1537518F3A93}"/>
              </a:ext>
            </a:extLst>
          </p:cNvPr>
          <p:cNvCxnSpPr>
            <a:cxnSpLocks/>
            <a:stCxn id="12" idx="1"/>
            <a:endCxn id="4" idx="3"/>
          </p:cNvCxnSpPr>
          <p:nvPr/>
        </p:nvCxnSpPr>
        <p:spPr>
          <a:xfrm flipH="1">
            <a:off x="4054061" y="2210260"/>
            <a:ext cx="4521862" cy="7175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DA89544-1771-FC46-9E0D-932C895B023B}"/>
              </a:ext>
            </a:extLst>
          </p:cNvPr>
          <p:cNvCxnSpPr>
            <a:stCxn id="9" idx="0"/>
            <a:endCxn id="11" idx="2"/>
          </p:cNvCxnSpPr>
          <p:nvPr/>
        </p:nvCxnSpPr>
        <p:spPr>
          <a:xfrm flipV="1">
            <a:off x="9868011" y="3450203"/>
            <a:ext cx="18332" cy="1380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790C608-BE55-B843-8F59-821E083DEDD9}"/>
              </a:ext>
            </a:extLst>
          </p:cNvPr>
          <p:cNvSpPr txBox="1"/>
          <p:nvPr/>
        </p:nvSpPr>
        <p:spPr>
          <a:xfrm>
            <a:off x="9868011" y="4031063"/>
            <a:ext cx="837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200">
                <a:solidFill>
                  <a:schemeClr val="accent4"/>
                </a:solidFill>
              </a:rPr>
              <a:t>Measure</a:t>
            </a:r>
            <a:endParaRPr lang="en-FR">
              <a:solidFill>
                <a:schemeClr val="accent4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1A72BE3-1D9E-6D48-A02A-0BB997AD2D32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54061" y="4909066"/>
            <a:ext cx="4521863" cy="729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6D3A043-7234-A0DB-F3A2-9B45700DF9AA}"/>
              </a:ext>
            </a:extLst>
          </p:cNvPr>
          <p:cNvSpPr txBox="1"/>
          <p:nvPr/>
        </p:nvSpPr>
        <p:spPr>
          <a:xfrm>
            <a:off x="6319574" y="4993861"/>
            <a:ext cx="837744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FR" sz="1200">
                <a:solidFill>
                  <a:srgbClr val="4472C4"/>
                </a:solidFill>
              </a:rPr>
              <a:t>Fetch</a:t>
            </a:r>
            <a:endParaRPr lang="en-US">
              <a:solidFill>
                <a:srgbClr val="4472C4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FD2E52-1C55-6305-5490-A7F1A0BC907F}"/>
              </a:ext>
            </a:extLst>
          </p:cNvPr>
          <p:cNvSpPr txBox="1"/>
          <p:nvPr/>
        </p:nvSpPr>
        <p:spPr>
          <a:xfrm>
            <a:off x="2782623" y="3888960"/>
            <a:ext cx="837744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FR" sz="1200">
                <a:solidFill>
                  <a:srgbClr val="4472C4"/>
                </a:solidFill>
              </a:rPr>
              <a:t>Send</a:t>
            </a:r>
            <a:endParaRPr lang="en-US">
              <a:solidFill>
                <a:srgbClr val="4472C4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3BA847-9C91-4E6D-FAFC-CAC7493135C4}"/>
              </a:ext>
            </a:extLst>
          </p:cNvPr>
          <p:cNvSpPr txBox="1"/>
          <p:nvPr/>
        </p:nvSpPr>
        <p:spPr>
          <a:xfrm>
            <a:off x="5970323" y="2288760"/>
            <a:ext cx="837744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FR" sz="1200">
                <a:solidFill>
                  <a:srgbClr val="4472C4"/>
                </a:solidFill>
              </a:rPr>
              <a:t>Send</a:t>
            </a:r>
            <a:endParaRPr lang="en-US">
              <a:solidFill>
                <a:srgbClr val="4472C4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228F16-3964-0240-8B6B-FE6FE582C17B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73230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532"/>
    </mc:Choice>
    <mc:Fallback xmlns="">
      <p:transition spd="slow" advTm="7853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C68687-E5B7-4D01-9E69-2F6A825DD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make some measures !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03C94E4B-4458-4D21-B428-83D15B7C0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119" y="1825625"/>
            <a:ext cx="3955761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FC97DC-E371-84FD-CB6B-6F8462C18680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858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93"/>
    </mc:Choice>
    <mc:Fallback xmlns="">
      <p:transition spd="slow" advTm="39593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cuingpenguinswithrust-cpu">
            <a:hlinkClick r:id="" action="ppaction://media"/>
            <a:extLst>
              <a:ext uri="{FF2B5EF4-FFF2-40B4-BE49-F238E27FC236}">
                <a16:creationId xmlns:a16="http://schemas.microsoft.com/office/drawing/2014/main" id="{BF4607FF-0FA5-6DF6-FFF4-FD41CE280F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931"/>
    </mc:Choice>
    <mc:Fallback xmlns="">
      <p:transition spd="slow" advTm="126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2"/>
        <p14:stopEvt time="120876" objId="2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Some takeaways about power consumption</a:t>
            </a:r>
            <a:endParaRPr lang="en-US">
              <a:latin typeface="Alfa Slab One" panose="00000500000000000000" pitchFamily="2" charset="0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40CB8AF-4C4C-488A-9130-C7073A2F5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CPU: Depends on load of each core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Idle ~&gt; Halt until next interrupt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DVFS: Dynamic Voltage and Frequency Scaling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98EE2-A8A4-242F-A4EC-882A6665E6B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495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733"/>
    </mc:Choice>
    <mc:Fallback xmlns="">
      <p:transition spd="slow" advTm="16273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cuingpenguinswithrust-mem">
            <a:hlinkClick r:id="" action="ppaction://media"/>
            <a:extLst>
              <a:ext uri="{FF2B5EF4-FFF2-40B4-BE49-F238E27FC236}">
                <a16:creationId xmlns:a16="http://schemas.microsoft.com/office/drawing/2014/main" id="{5B8B67EF-CEA0-E438-96AA-295FA0A57F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2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871"/>
    </mc:Choice>
    <mc:Fallback xmlns="">
      <p:transition spd="slow" advTm="17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6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3"/>
        <p14:stopEvt time="103702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Some takeaways about power consumption</a:t>
            </a:r>
            <a:endParaRPr lang="en-US">
              <a:latin typeface="Alfa Slab One" panose="00000500000000000000" pitchFamily="2" charset="0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40CB8AF-4C4C-488A-9130-C7073A2F5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CPU: Depends on load of each core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Idle ~&gt; Halt until next interrupt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DVFS: Dynamic Voltage and Frequency Scaling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RAM: State does not affect consumption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Memory cells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skrinking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so do their input voltage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DRAM Memory refresh have a huge impact 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[1]</a:t>
            </a:r>
            <a:endParaRPr lang="en-US" baseline="30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88EBAE8-508C-47C5-9F9D-DB74D69FEA95}"/>
              </a:ext>
            </a:extLst>
          </p:cNvPr>
          <p:cNvSpPr txBox="1"/>
          <p:nvPr/>
        </p:nvSpPr>
        <p:spPr>
          <a:xfrm>
            <a:off x="929640" y="6035040"/>
            <a:ext cx="894588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Every Programmer Should Know About Memory</a:t>
            </a:r>
            <a:br>
              <a:rPr lang="en-US" sz="1400" dirty="0"/>
            </a:br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98EE2-A8A4-242F-A4EC-882A6665E6B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30940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078"/>
    </mc:Choice>
    <mc:Fallback xmlns="">
      <p:transition spd="slow" advTm="17507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cuingpenguinswithrust-ethernet">
            <a:hlinkClick r:id="" action="ppaction://media"/>
            <a:extLst>
              <a:ext uri="{FF2B5EF4-FFF2-40B4-BE49-F238E27FC236}">
                <a16:creationId xmlns:a16="http://schemas.microsoft.com/office/drawing/2014/main" id="{0015E663-65B1-025D-3C22-B7A3896492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31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25"/>
    </mc:Choice>
    <mc:Fallback xmlns="">
      <p:transition spd="slow" advTm="84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3"/>
        <p14:stopEvt time="36102" objId="3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Some takeaways about power consumption</a:t>
            </a:r>
            <a:endParaRPr lang="en-US">
              <a:latin typeface="Alfa Slab One" panose="00000500000000000000" pitchFamily="2" charset="0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40CB8AF-4C4C-488A-9130-C7073A2F5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CPU: Depends on load of each core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Idle ~&gt; Halt until next interrupt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DVFS: Dynamic Voltage and Frequency Scaling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RAM: State does not affect consumption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Memory cells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skrinking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so do their input voltage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DRAM Memory refresh have a huge impact </a:t>
            </a:r>
            <a:r>
              <a:rPr lang="en-US" sz="20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[1]</a:t>
            </a:r>
            <a:endParaRPr lang="en-US" baseline="30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Network: Constant consumption, no matter the load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Reducing your bandwidth consumption will have 0 effect on the network infrastructure power consumption </a:t>
            </a:r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[2]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88EBAE8-508C-47C5-9F9D-DB74D69FEA95}"/>
              </a:ext>
            </a:extLst>
          </p:cNvPr>
          <p:cNvSpPr txBox="1"/>
          <p:nvPr/>
        </p:nvSpPr>
        <p:spPr>
          <a:xfrm>
            <a:off x="929640" y="6035040"/>
            <a:ext cx="8945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[1] </a:t>
            </a:r>
            <a:r>
              <a:rPr lang="en-US" sz="140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Every Programmer Should Know About Memory</a:t>
            </a:r>
            <a:br>
              <a:rPr lang="en-US" sz="1400">
                <a:solidFill>
                  <a:srgbClr val="0563C1"/>
                </a:solidFill>
              </a:rPr>
            </a:br>
            <a:r>
              <a:rPr lang="en-US" sz="1400"/>
              <a:t>[2] </a:t>
            </a:r>
            <a:r>
              <a:rPr lang="en-GB" sz="1400" err="1">
                <a:hlinkClick r:id="rId3"/>
              </a:rPr>
              <a:t>Mesurer</a:t>
            </a:r>
            <a:r>
              <a:rPr lang="en-GB" sz="1400">
                <a:hlinkClick r:id="rId3"/>
              </a:rPr>
              <a:t> le CO2 </a:t>
            </a:r>
            <a:r>
              <a:rPr lang="en-GB" sz="1400" err="1">
                <a:hlinkClick r:id="rId3"/>
              </a:rPr>
              <a:t>selon</a:t>
            </a:r>
            <a:r>
              <a:rPr lang="en-GB" sz="1400">
                <a:hlinkClick r:id="rId3"/>
              </a:rPr>
              <a:t> les </a:t>
            </a:r>
            <a:r>
              <a:rPr lang="en-GB" sz="1400" err="1">
                <a:hlinkClick r:id="rId3"/>
              </a:rPr>
              <a:t>gigaoctets</a:t>
            </a:r>
            <a:r>
              <a:rPr lang="en-GB" sz="1400">
                <a:hlinkClick r:id="rId3"/>
              </a:rPr>
              <a:t> consommés : </a:t>
            </a:r>
            <a:r>
              <a:rPr lang="en-GB" sz="1400" err="1">
                <a:hlinkClick r:id="rId3"/>
              </a:rPr>
              <a:t>l’idée</a:t>
            </a:r>
            <a:r>
              <a:rPr lang="en-GB" sz="1400">
                <a:hlinkClick r:id="rId3"/>
              </a:rPr>
              <a:t> qui </a:t>
            </a:r>
            <a:r>
              <a:rPr lang="en-GB" sz="1400" err="1">
                <a:hlinkClick r:id="rId3"/>
              </a:rPr>
              <a:t>consterne</a:t>
            </a:r>
            <a:r>
              <a:rPr lang="en-GB" sz="1400">
                <a:hlinkClick r:id="rId3"/>
              </a:rPr>
              <a:t> le </a:t>
            </a:r>
            <a:r>
              <a:rPr lang="en-GB" sz="1400" err="1">
                <a:hlinkClick r:id="rId3"/>
              </a:rPr>
              <a:t>secteur</a:t>
            </a:r>
            <a:r>
              <a:rPr lang="en-GB" sz="1400">
                <a:hlinkClick r:id="rId3"/>
              </a:rPr>
              <a:t> du numérique</a:t>
            </a:r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98EE2-A8A4-242F-A4EC-882A6665E6B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89908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35"/>
    </mc:Choice>
    <mc:Fallback xmlns="">
      <p:transition spd="slow" advTm="6483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E6B0-E503-A7D2-AD88-B79343784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20078"/>
            <a:ext cx="10515600" cy="2852737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t"/>
          <a:lstStyle/>
          <a:p>
            <a:r>
              <a:rPr lang="en-US">
                <a:ea typeface="+mj-lt"/>
                <a:cs typeface="+mj-lt"/>
              </a:rPr>
              <a:t>Let’s talk about technology footprints</a:t>
            </a:r>
            <a:endParaRPr lang="en-US"/>
          </a:p>
        </p:txBody>
      </p:sp>
      <p:pic>
        <p:nvPicPr>
          <p:cNvPr id="13" name="Graphique 11" descr="Empreintes de dinosaure avec un remplissage uni">
            <a:extLst>
              <a:ext uri="{FF2B5EF4-FFF2-40B4-BE49-F238E27FC236}">
                <a16:creationId xmlns:a16="http://schemas.microsoft.com/office/drawing/2014/main" id="{937A0BE1-1015-1D40-A76A-7B0F851A61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11446343" y="4924696"/>
            <a:ext cx="1806144" cy="2233484"/>
          </a:xfrm>
          <a:prstGeom prst="rect">
            <a:avLst/>
          </a:prstGeom>
        </p:spPr>
      </p:pic>
      <p:pic>
        <p:nvPicPr>
          <p:cNvPr id="14" name="Graphique 11" descr="Empreintes de dinosaure avec un remplissage uni">
            <a:extLst>
              <a:ext uri="{FF2B5EF4-FFF2-40B4-BE49-F238E27FC236}">
                <a16:creationId xmlns:a16="http://schemas.microsoft.com/office/drawing/2014/main" id="{43AFD069-2798-CC40-8068-E697025BDF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9567820" y="5780120"/>
            <a:ext cx="1806144" cy="2233484"/>
          </a:xfrm>
          <a:prstGeom prst="rect">
            <a:avLst/>
          </a:prstGeom>
        </p:spPr>
      </p:pic>
      <p:pic>
        <p:nvPicPr>
          <p:cNvPr id="15" name="Graphique 11" descr="Empreintes de dinosaure avec un remplissage uni">
            <a:extLst>
              <a:ext uri="{FF2B5EF4-FFF2-40B4-BE49-F238E27FC236}">
                <a16:creationId xmlns:a16="http://schemas.microsoft.com/office/drawing/2014/main" id="{6FA7BE82-F50D-1043-801D-BD52F4FD0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9123344" y="3713435"/>
            <a:ext cx="1806144" cy="2233484"/>
          </a:xfrm>
          <a:prstGeom prst="rect">
            <a:avLst/>
          </a:prstGeom>
        </p:spPr>
      </p:pic>
      <p:pic>
        <p:nvPicPr>
          <p:cNvPr id="16" name="Graphique 11" descr="Empreintes de dinosaure avec un remplissage uni">
            <a:extLst>
              <a:ext uri="{FF2B5EF4-FFF2-40B4-BE49-F238E27FC236}">
                <a16:creationId xmlns:a16="http://schemas.microsoft.com/office/drawing/2014/main" id="{9F47B4A3-2D5A-1A48-BA0D-042A4158F6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7295769" y="4746777"/>
            <a:ext cx="1806144" cy="2233484"/>
          </a:xfrm>
          <a:prstGeom prst="rect">
            <a:avLst/>
          </a:prstGeom>
        </p:spPr>
      </p:pic>
      <p:pic>
        <p:nvPicPr>
          <p:cNvPr id="17" name="Graphique 11" descr="Empreintes de dinosaure avec un remplissage uni">
            <a:extLst>
              <a:ext uri="{FF2B5EF4-FFF2-40B4-BE49-F238E27FC236}">
                <a16:creationId xmlns:a16="http://schemas.microsoft.com/office/drawing/2014/main" id="{0F0292D4-6A4B-1C4A-9EA0-C11783EF24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6762274" y="2825577"/>
            <a:ext cx="1806144" cy="2233484"/>
          </a:xfrm>
          <a:prstGeom prst="rect">
            <a:avLst/>
          </a:prstGeom>
        </p:spPr>
      </p:pic>
      <p:pic>
        <p:nvPicPr>
          <p:cNvPr id="18" name="Graphique 11" descr="Empreintes de dinosaure avec un remplissage uni">
            <a:extLst>
              <a:ext uri="{FF2B5EF4-FFF2-40B4-BE49-F238E27FC236}">
                <a16:creationId xmlns:a16="http://schemas.microsoft.com/office/drawing/2014/main" id="{8E89CAE6-330D-7B46-B771-D69FDD9324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4972769" y="3985722"/>
            <a:ext cx="1806144" cy="2233484"/>
          </a:xfrm>
          <a:prstGeom prst="rect">
            <a:avLst/>
          </a:prstGeom>
        </p:spPr>
      </p:pic>
      <p:pic>
        <p:nvPicPr>
          <p:cNvPr id="19" name="Graphique 11" descr="Empreintes de dinosaure avec un remplissage uni">
            <a:extLst>
              <a:ext uri="{FF2B5EF4-FFF2-40B4-BE49-F238E27FC236}">
                <a16:creationId xmlns:a16="http://schemas.microsoft.com/office/drawing/2014/main" id="{5718560C-9B0F-A948-BEC8-EF41F736E1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4455901" y="1950249"/>
            <a:ext cx="1806144" cy="2233484"/>
          </a:xfrm>
          <a:prstGeom prst="rect">
            <a:avLst/>
          </a:prstGeom>
        </p:spPr>
      </p:pic>
      <p:pic>
        <p:nvPicPr>
          <p:cNvPr id="20" name="Graphique 11" descr="Empreintes de dinosaure avec un remplissage uni">
            <a:extLst>
              <a:ext uri="{FF2B5EF4-FFF2-40B4-BE49-F238E27FC236}">
                <a16:creationId xmlns:a16="http://schemas.microsoft.com/office/drawing/2014/main" id="{66631EB7-2135-964B-A1C3-09DB942EF1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2420735" y="2984896"/>
            <a:ext cx="1806144" cy="2233484"/>
          </a:xfrm>
          <a:prstGeom prst="rect">
            <a:avLst/>
          </a:prstGeom>
        </p:spPr>
      </p:pic>
      <p:pic>
        <p:nvPicPr>
          <p:cNvPr id="21" name="Graphique 11" descr="Empreintes de dinosaure avec un remplissage uni">
            <a:extLst>
              <a:ext uri="{FF2B5EF4-FFF2-40B4-BE49-F238E27FC236}">
                <a16:creationId xmlns:a16="http://schemas.microsoft.com/office/drawing/2014/main" id="{BF92DF52-CB1D-AA40-90F7-76FB23D5A7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1997297" y="1041101"/>
            <a:ext cx="1806144" cy="2233484"/>
          </a:xfrm>
          <a:prstGeom prst="rect">
            <a:avLst/>
          </a:prstGeom>
        </p:spPr>
      </p:pic>
      <p:pic>
        <p:nvPicPr>
          <p:cNvPr id="22" name="Graphique 11" descr="Empreintes de dinosaure avec un remplissage uni">
            <a:extLst>
              <a:ext uri="{FF2B5EF4-FFF2-40B4-BE49-F238E27FC236}">
                <a16:creationId xmlns:a16="http://schemas.microsoft.com/office/drawing/2014/main" id="{63B75252-797A-C247-B2A1-3B14EADBA4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72186" y="1950248"/>
            <a:ext cx="1806144" cy="2233484"/>
          </a:xfrm>
          <a:prstGeom prst="rect">
            <a:avLst/>
          </a:prstGeom>
        </p:spPr>
      </p:pic>
      <p:pic>
        <p:nvPicPr>
          <p:cNvPr id="23" name="Graphique 11" descr="Empreintes de dinosaure avec un remplissage uni">
            <a:extLst>
              <a:ext uri="{FF2B5EF4-FFF2-40B4-BE49-F238E27FC236}">
                <a16:creationId xmlns:a16="http://schemas.microsoft.com/office/drawing/2014/main" id="{6BF353D3-4F49-4340-BBCA-17FFDD0A87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8902" t="36812"/>
          <a:stretch/>
        </p:blipFill>
        <p:spPr>
          <a:xfrm rot="17400005">
            <a:off x="-361844" y="-37439"/>
            <a:ext cx="1806144" cy="223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3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86"/>
    </mc:Choice>
    <mc:Fallback xmlns="">
      <p:transition spd="slow" advTm="32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00022-98DF-A2A1-3669-758994B12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568A1-245D-9C6A-5995-C740FD759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7F7F7F"/>
                </a:solidFill>
                <a:ea typeface="+mn-lt"/>
                <a:cs typeface="+mn-lt"/>
              </a:rPr>
              <a:t>What can we do for the penguins ?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solidFill>
                  <a:srgbClr val="7F7F7F"/>
                </a:solidFill>
              </a:rPr>
              <a:t>What resources really impacts power consumption ?</a:t>
            </a:r>
            <a:endParaRPr lang="en-US" dirty="0"/>
          </a:p>
          <a:p>
            <a:r>
              <a:rPr lang="en-US" dirty="0">
                <a:solidFill>
                  <a:srgbClr val="7F7F7F"/>
                </a:solidFill>
              </a:rPr>
              <a:t>Let’s talk about technology footprints</a:t>
            </a:r>
          </a:p>
          <a:p>
            <a:r>
              <a:rPr lang="en-US" dirty="0">
                <a:solidFill>
                  <a:srgbClr val="7F7F7F"/>
                </a:solidFill>
              </a:rPr>
              <a:t>Rust to the rescue !</a:t>
            </a:r>
          </a:p>
          <a:p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46BCED-70BE-26AE-E46D-275B0719B4BF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FR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Rescuing penguins with Rust – Julien </a:t>
            </a:r>
            <a:r>
              <a:rPr lang="en-FR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Faixo</a:t>
            </a:r>
          </a:p>
        </p:txBody>
      </p:sp>
    </p:spTree>
    <p:extLst>
      <p:ext uri="{BB962C8B-B14F-4D97-AF65-F5344CB8AC3E}">
        <p14:creationId xmlns:p14="http://schemas.microsoft.com/office/powerpoint/2010/main" val="159059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86"/>
    </mc:Choice>
    <mc:Fallback xmlns="">
      <p:transition spd="slow" advTm="834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9BD1C5-3FE3-4136-9DFF-8DDA4FC8F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dumb test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A5866E-3BA4-4361-B35E-9BB2CE61F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GET /?name=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world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Response: Hello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world</a:t>
            </a:r>
          </a:p>
          <a:p>
            <a:pPr lvl="1"/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Implemented with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Node + Express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Node + Express clustered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Node +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Fastify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Node +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Fastify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clustered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Java +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Vert.x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clustered (with Kotlin)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Rust +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Actix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44E38D-C341-B856-0FF2-63110B0F76F3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569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12"/>
    </mc:Choice>
    <mc:Fallback xmlns="">
      <p:transition spd="slow" advTm="100112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C68687-E5B7-4D01-9E69-2F6A825DD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Let’s make some measures !</a:t>
            </a:r>
          </a:p>
        </p:txBody>
      </p:sp>
      <p:pic>
        <p:nvPicPr>
          <p:cNvPr id="5" name="Espace réservé du contenu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03C94E4B-4458-4D21-B428-83D15B7C0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119" y="1825625"/>
            <a:ext cx="3955761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269399-3B15-99A5-68DB-6CABA067AE4A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05854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1"/>
    </mc:Choice>
    <mc:Fallback xmlns="">
      <p:transition spd="slow" advTm="375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cuingpenguinswithrust-nodejs-express">
            <a:hlinkClick r:id="" action="ppaction://media"/>
            <a:extLst>
              <a:ext uri="{FF2B5EF4-FFF2-40B4-BE49-F238E27FC236}">
                <a16:creationId xmlns:a16="http://schemas.microsoft.com/office/drawing/2014/main" id="{0B7E634D-E366-E2B2-1788-1E9D6FF590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0"/>
    </mc:Choice>
    <mc:Fallback xmlns="">
      <p:transition spd="slow" advTm="1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4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3"/>
        <p14:stopEvt time="1520" objId="3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cuingpenguinswithrust-nodejs-fastify-clustered">
            <a:hlinkClick r:id="" action="ppaction://media"/>
            <a:extLst>
              <a:ext uri="{FF2B5EF4-FFF2-40B4-BE49-F238E27FC236}">
                <a16:creationId xmlns:a16="http://schemas.microsoft.com/office/drawing/2014/main" id="{E6F9C0D5-4D95-DE5D-FE22-182E64F2F8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8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1"/>
    </mc:Choice>
    <mc:Fallback xmlns="">
      <p:transition spd="slow" advTm="6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6781" objId="4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cuingpenguinswithrust-rust-actix">
            <a:hlinkClick r:id="" action="ppaction://media"/>
            <a:extLst>
              <a:ext uri="{FF2B5EF4-FFF2-40B4-BE49-F238E27FC236}">
                <a16:creationId xmlns:a16="http://schemas.microsoft.com/office/drawing/2014/main" id="{C71B1871-89DB-EFA5-569A-3EB4604F6E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0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690"/>
    </mc:Choice>
    <mc:Fallback xmlns="">
      <p:transition spd="slow" advTm="69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2"/>
        <p14:stopEvt time="69690" objId="2"/>
      </p14:showEvt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96B98E-D334-45EB-A040-354C0E2C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87DB0DA3-60D8-4F4A-82CF-CEEFD63660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0780295"/>
              </p:ext>
            </p:extLst>
          </p:nvPr>
        </p:nvGraphicFramePr>
        <p:xfrm>
          <a:off x="838200" y="1562100"/>
          <a:ext cx="10515600" cy="4614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3CE427A-27EA-E29B-EB77-93B62CE45B1F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71803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10"/>
    </mc:Choice>
    <mc:Fallback xmlns="">
      <p:transition spd="slow" advTm="7321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96B98E-D334-45EB-A040-354C0E2C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87DB0DA3-60D8-4F4A-82CF-CEEFD63660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693947"/>
              </p:ext>
            </p:extLst>
          </p:nvPr>
        </p:nvGraphicFramePr>
        <p:xfrm>
          <a:off x="838200" y="1562100"/>
          <a:ext cx="10515600" cy="4614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4D52F4E-7184-8479-C4AD-A1CC9B88AC62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958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06"/>
    </mc:Choice>
    <mc:Fallback xmlns="">
      <p:transition spd="slow" advTm="24706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96B98E-D334-45EB-A040-354C0E2C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87DB0DA3-60D8-4F4A-82CF-CEEFD63660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6701866"/>
              </p:ext>
            </p:extLst>
          </p:nvPr>
        </p:nvGraphicFramePr>
        <p:xfrm>
          <a:off x="838200" y="1562100"/>
          <a:ext cx="10515600" cy="4614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12A3AF9-E8CE-F5B6-EE13-237E2A0450FC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708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82"/>
    </mc:Choice>
    <mc:Fallback xmlns="">
      <p:transition spd="slow" advTm="65582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cuingpenguinswithrust-kotlin-vertx">
            <a:hlinkClick r:id="" action="ppaction://media"/>
            <a:extLst>
              <a:ext uri="{FF2B5EF4-FFF2-40B4-BE49-F238E27FC236}">
                <a16:creationId xmlns:a16="http://schemas.microsoft.com/office/drawing/2014/main" id="{E809EBD4-6673-4940-7232-870EA21D6D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62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FEC7-5616-06A7-BFA3-2FF2CE4C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takeaways about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21A46-6700-4B89-7EA0-63F55461F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solidFill>
                <a:srgbClr val="7F7F7F"/>
              </a:solidFill>
            </a:endParaRPr>
          </a:p>
          <a:p>
            <a:r>
              <a:rPr lang="en-US" dirty="0">
                <a:solidFill>
                  <a:srgbClr val="7F7F7F"/>
                </a:solidFill>
              </a:rPr>
              <a:t>Performance varies significantly across technologies</a:t>
            </a:r>
          </a:p>
          <a:p>
            <a:endParaRPr lang="en-US" dirty="0">
              <a:solidFill>
                <a:srgbClr val="7F7F7F"/>
              </a:solidFill>
            </a:endParaRPr>
          </a:p>
          <a:p>
            <a:r>
              <a:rPr lang="en-US" dirty="0">
                <a:solidFill>
                  <a:srgbClr val="7F7F7F"/>
                </a:solidFill>
              </a:rPr>
              <a:t>In order to reach the same operational requirements, hardware requirements may be significantly higher</a:t>
            </a:r>
          </a:p>
          <a:p>
            <a:pPr lvl="1"/>
            <a:r>
              <a:rPr lang="en-US" dirty="0">
                <a:solidFill>
                  <a:srgbClr val="7F7F7F"/>
                </a:solidFill>
              </a:rPr>
              <a:t>More hardware to build</a:t>
            </a:r>
          </a:p>
          <a:p>
            <a:pPr lvl="1"/>
            <a:r>
              <a:rPr lang="en-US" dirty="0">
                <a:solidFill>
                  <a:srgbClr val="7F7F7F"/>
                </a:solidFill>
              </a:rPr>
              <a:t>More power consumption</a:t>
            </a:r>
          </a:p>
          <a:p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8C04B-C73F-E30B-2382-E0D6C487D0A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68308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40"/>
    </mc:Choice>
    <mc:Fallback xmlns="">
      <p:transition spd="slow" advTm="4054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E6B0-E503-A7D2-AD88-B79343784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20078"/>
            <a:ext cx="10515600" cy="2852737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t"/>
          <a:lstStyle/>
          <a:p>
            <a:r>
              <a:rPr lang="en-US" dirty="0">
                <a:latin typeface="Alfa Slab One"/>
                <a:cs typeface="Calibri Light"/>
              </a:rPr>
              <a:t>What can we do for the penguins ?</a:t>
            </a:r>
            <a:endParaRPr lang="en-US" dirty="0">
              <a:latin typeface="Alfa Slab One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4EC3130-CC3D-CD7F-89D3-8E7322D57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539" y="2438400"/>
            <a:ext cx="5352922" cy="3852781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528FF3A-ACAA-473A-3E45-3B159D2E2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401" y="2695197"/>
            <a:ext cx="4640035" cy="420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9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6"/>
    </mc:Choice>
    <mc:Fallback xmlns="">
      <p:transition spd="slow" advTm="539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FEC7-5616-06A7-BFA3-2FF2CE4C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takeaways about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21A46-6700-4B89-7EA0-63F55461F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28600" indent="-2286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800"/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rgbClr val="7F7F7F"/>
                </a:solidFill>
                <a:effectLst/>
                <a:latin typeface="Fira Sans" panose="020B0503050000020004" pitchFamily="34" charset="0"/>
                <a:ea typeface="+mn-ea"/>
                <a:cs typeface="+mn-cs"/>
              </a:rPr>
              <a:t>In a cloud context, you pay what you use</a:t>
            </a:r>
            <a:endParaRPr lang="en-US" dirty="0"/>
          </a:p>
          <a:p>
            <a:pPr lvl="1">
              <a:spcBef>
                <a:spcPts val="1000"/>
              </a:spcBef>
              <a:buSzPts val="2800"/>
            </a:pPr>
            <a:r>
              <a:rPr lang="en-US" kern="1200" dirty="0">
                <a:solidFill>
                  <a:srgbClr val="7F7F7F"/>
                </a:solidFill>
                <a:effectLst/>
                <a:latin typeface="Fira Sans" panose="020B0503050000020004" pitchFamily="34" charset="0"/>
                <a:ea typeface="+mn-ea"/>
                <a:cs typeface="+mn-cs"/>
              </a:rPr>
              <a:t>Efforts regarding performance will probably result in cost reduction</a:t>
            </a:r>
          </a:p>
          <a:p>
            <a:pPr lvl="1">
              <a:spcBef>
                <a:spcPts val="1000"/>
              </a:spcBef>
              <a:buSzPts val="2800"/>
            </a:pPr>
            <a:endParaRPr lang="en-US" dirty="0">
              <a:effectLst/>
            </a:endParaRPr>
          </a:p>
          <a:p>
            <a:pPr marL="228600" indent="-22860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kern="1200" dirty="0">
                <a:solidFill>
                  <a:srgbClr val="7F7F7F"/>
                </a:solidFill>
                <a:effectLst/>
                <a:latin typeface="Fira Sans" panose="020B0503050000020004" pitchFamily="34" charset="0"/>
                <a:ea typeface="+mn-ea"/>
                <a:cs typeface="+mn-cs"/>
              </a:rPr>
              <a:t>In a Kubernetes context, lighter pods means more pods per node</a:t>
            </a:r>
            <a:endParaRPr lang="en-US" dirty="0"/>
          </a:p>
          <a:p>
            <a:pPr lvl="1">
              <a:spcBef>
                <a:spcPts val="1000"/>
              </a:spcBef>
            </a:pPr>
            <a:r>
              <a:rPr lang="en-US" kern="1200" dirty="0">
                <a:solidFill>
                  <a:srgbClr val="7F7F7F"/>
                </a:solidFill>
                <a:effectLst/>
                <a:latin typeface="Fira Sans" panose="020B0503050000020004" pitchFamily="34" charset="0"/>
                <a:ea typeface="+mn-ea"/>
                <a:cs typeface="+mn-cs"/>
              </a:rPr>
              <a:t>May lower the number of required nodes</a:t>
            </a:r>
          </a:p>
          <a:p>
            <a:pPr lvl="1">
              <a:spcBef>
                <a:spcPts val="1000"/>
              </a:spcBef>
            </a:pPr>
            <a:endParaRPr lang="en-US" dirty="0">
              <a:solidFill>
                <a:srgbClr val="7F7F7F"/>
              </a:solidFill>
              <a:latin typeface="Fira Sans" panose="020B0503050000020004" pitchFamily="34" charset="0"/>
            </a:endParaRPr>
          </a:p>
          <a:p>
            <a:r>
              <a:rPr lang="en-US" dirty="0">
                <a:solidFill>
                  <a:srgbClr val="7F7F7F"/>
                </a:solidFill>
                <a:effectLst/>
                <a:latin typeface="Fira Sans" panose="020B0503050000020004" pitchFamily="34" charset="0"/>
              </a:rPr>
              <a:t>On old hardware, may help to keep software running smoothly</a:t>
            </a:r>
          </a:p>
          <a:p>
            <a:pPr lvl="1"/>
            <a:r>
              <a:rPr lang="en-US" dirty="0">
                <a:solidFill>
                  <a:srgbClr val="7F7F7F"/>
                </a:solidFill>
                <a:latin typeface="Fira Sans" panose="020B0503050000020004" pitchFamily="34" charset="0"/>
              </a:rPr>
              <a:t>Use all the value of hardware</a:t>
            </a:r>
            <a:endParaRPr lang="en-US" dirty="0">
              <a:effectLst/>
            </a:endParaRPr>
          </a:p>
          <a:p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8C04B-C73F-E30B-2382-E0D6C487D0A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426709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991"/>
    </mc:Choice>
    <mc:Fallback xmlns="">
      <p:transition spd="slow" advTm="16499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FEC7-5616-06A7-BFA3-2FF2CE4C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Java is not that far away, but...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21A46-6700-4B89-7EA0-63F55461F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7F7F7F"/>
                </a:solidFill>
              </a:rPr>
              <a:t>This use case is voluntarily simple, a more computational one would have widened the gap</a:t>
            </a:r>
          </a:p>
          <a:p>
            <a:r>
              <a:rPr lang="en-US" dirty="0">
                <a:solidFill>
                  <a:srgbClr val="7F7F7F"/>
                </a:solidFill>
              </a:rPr>
              <a:t>There is still a 6-7% gap</a:t>
            </a:r>
            <a:endParaRPr lang="en-US" dirty="0"/>
          </a:p>
          <a:p>
            <a:r>
              <a:rPr lang="en-US" dirty="0">
                <a:solidFill>
                  <a:srgbClr val="7F7F7F"/>
                </a:solidFill>
              </a:rPr>
              <a:t>Warm up stats have been evicted =&gt; It takes ~15s to reach this level of throughput</a:t>
            </a:r>
          </a:p>
          <a:p>
            <a:r>
              <a:rPr lang="en-US" dirty="0">
                <a:solidFill>
                  <a:srgbClr val="7F7F7F"/>
                </a:solidFill>
              </a:rPr>
              <a:t>Memory consumption cannot be compared</a:t>
            </a:r>
          </a:p>
          <a:p>
            <a:r>
              <a:rPr lang="en-US" dirty="0">
                <a:solidFill>
                  <a:srgbClr val="7F7F7F"/>
                </a:solidFill>
              </a:rPr>
              <a:t>Binary size is bigger</a:t>
            </a:r>
          </a:p>
          <a:p>
            <a:r>
              <a:rPr lang="en-US" dirty="0">
                <a:solidFill>
                  <a:srgbClr val="7F7F7F"/>
                </a:solidFill>
              </a:rPr>
              <a:t>It took me more time to reach this level of perf with Java than with Rust</a:t>
            </a:r>
          </a:p>
          <a:p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28C04B-C73F-E30B-2382-E0D6C487D0A9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41214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520"/>
    </mc:Choice>
    <mc:Fallback xmlns="">
      <p:transition spd="slow" advTm="27352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6BB5F-4267-B3BD-857C-0D0A44246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/>
                <a:cs typeface="Arial"/>
              </a:rPr>
              <a:t>Energy Efficiency across Programming Languages</a:t>
            </a:r>
            <a:endParaRPr lang="en-US">
              <a:latin typeface="Alfa Slab One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4DF1C-754E-913A-259F-8B19ADFDA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13120" cy="4351338"/>
          </a:xfrm>
        </p:spPr>
        <p:txBody>
          <a:bodyPr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27 languages</a:t>
            </a:r>
          </a:p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10 benchmarking problems</a:t>
            </a:r>
          </a:p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Energy, execution time and peak memory consumption measures</a:t>
            </a:r>
          </a:p>
        </p:txBody>
      </p:sp>
      <p:sp>
        <p:nvSpPr>
          <p:cNvPr id="4" name="ZoneTexte 2">
            <a:extLst>
              <a:ext uri="{FF2B5EF4-FFF2-40B4-BE49-F238E27FC236}">
                <a16:creationId xmlns:a16="http://schemas.microsoft.com/office/drawing/2014/main" id="{CE540BFA-8E61-4168-BC53-5C6297E9018E}"/>
              </a:ext>
            </a:extLst>
          </p:cNvPr>
          <p:cNvSpPr txBox="1"/>
          <p:nvPr/>
        </p:nvSpPr>
        <p:spPr>
          <a:xfrm>
            <a:off x="929640" y="6035040"/>
            <a:ext cx="8945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Source: </a:t>
            </a:r>
            <a:r>
              <a:rPr lang="en-US" sz="1400">
                <a:hlinkClick r:id="rId2"/>
              </a:rPr>
              <a:t>Energy Efficiency across Programming Languages</a:t>
            </a:r>
            <a:endParaRPr lang="en-GB" sz="140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77D283-1670-43A7-9A20-9BC94B662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491" y="1690688"/>
            <a:ext cx="4428946" cy="50215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499FE7-5A6E-36CF-C72A-E778A7431F21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48639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624"/>
    </mc:Choice>
    <mc:Fallback xmlns="">
      <p:transition spd="slow" advTm="119624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81D43189-6802-4EA8-A684-A3E207017A22}"/>
              </a:ext>
            </a:extLst>
          </p:cNvPr>
          <p:cNvGrpSpPr/>
          <p:nvPr/>
        </p:nvGrpSpPr>
        <p:grpSpPr>
          <a:xfrm>
            <a:off x="0" y="1629769"/>
            <a:ext cx="14463170" cy="3862764"/>
            <a:chOff x="0" y="1629769"/>
            <a:chExt cx="14463170" cy="3862764"/>
          </a:xfrm>
        </p:grpSpPr>
        <p:pic>
          <p:nvPicPr>
            <p:cNvPr id="7" name="Image 6" descr="Une image contenant texte&#10;&#10;Description générée automatiquement">
              <a:extLst>
                <a:ext uri="{FF2B5EF4-FFF2-40B4-BE49-F238E27FC236}">
                  <a16:creationId xmlns:a16="http://schemas.microsoft.com/office/drawing/2014/main" id="{8C8D5353-ADB8-4339-B3CF-F6AC451314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27" t="32667" b="41111"/>
            <a:stretch/>
          </p:blipFill>
          <p:spPr>
            <a:xfrm>
              <a:off x="0" y="2645432"/>
              <a:ext cx="8086581" cy="1798320"/>
            </a:xfrm>
            <a:prstGeom prst="rect">
              <a:avLst/>
            </a:prstGeom>
          </p:spPr>
        </p:pic>
        <p:pic>
          <p:nvPicPr>
            <p:cNvPr id="5" name="Image 4" descr="Une image contenant texte, lampe, clipart, matériel&#10;&#10;Description générée automatiquement">
              <a:extLst>
                <a:ext uri="{FF2B5EF4-FFF2-40B4-BE49-F238E27FC236}">
                  <a16:creationId xmlns:a16="http://schemas.microsoft.com/office/drawing/2014/main" id="{B7DFC4B1-E522-454D-ADAB-6A08D057F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3937" y="1844915"/>
              <a:ext cx="10359233" cy="3647618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9F914025-AD06-42D5-8E39-CC112904A7EA}"/>
                </a:ext>
              </a:extLst>
            </p:cNvPr>
            <p:cNvSpPr txBox="1"/>
            <p:nvPr/>
          </p:nvSpPr>
          <p:spPr>
            <a:xfrm>
              <a:off x="0" y="1629769"/>
              <a:ext cx="826059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+mj-lt"/>
                </a:rPr>
                <a:t>Rust to the rescue !</a:t>
              </a:r>
              <a:endParaRPr lang="en-US" sz="6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31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54"/>
    </mc:Choice>
    <mc:Fallback xmlns="">
      <p:transition spd="slow" advTm="7854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1A262-E734-E263-E0FF-14518A984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optimization stories</a:t>
            </a:r>
            <a:endParaRPr lang="en-US" baseline="3000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5D1A12DB-12EE-4DDE-9B2D-755768D7A3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latin typeface="+mj-lt"/>
              </a:rPr>
              <a:t>Discord</a:t>
            </a:r>
          </a:p>
          <a:p>
            <a:pPr marL="0" indent="0">
              <a:buNone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Had latency spike issues due to Go Garbage Collector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596C15-AC9E-447F-B53E-1F56F2605737}"/>
              </a:ext>
            </a:extLst>
          </p:cNvPr>
          <p:cNvSpPr txBox="1"/>
          <p:nvPr/>
        </p:nvSpPr>
        <p:spPr>
          <a:xfrm>
            <a:off x="929640" y="6035040"/>
            <a:ext cx="8945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 : </a:t>
            </a:r>
            <a:r>
              <a:rPr lang="en-US" sz="1400" dirty="0">
                <a:hlinkClick r:id="rId2"/>
              </a:rPr>
              <a:t>https://discord.com/blog/why-discord-is-switching-from-go-to-rust</a:t>
            </a:r>
            <a:br>
              <a:rPr lang="en-US" sz="1400" dirty="0"/>
            </a:br>
            <a:endParaRPr lang="en-GB" sz="1400" dirty="0"/>
          </a:p>
        </p:txBody>
      </p:sp>
      <p:pic>
        <p:nvPicPr>
          <p:cNvPr id="11" name="Espace réservé du contenu 10" descr="Une image contenant table&#10;&#10;Description générée automatiquement">
            <a:extLst>
              <a:ext uri="{FF2B5EF4-FFF2-40B4-BE49-F238E27FC236}">
                <a16:creationId xmlns:a16="http://schemas.microsoft.com/office/drawing/2014/main" id="{118CD2D7-ADBB-4C31-8D63-97A4EA5953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561" y="3305468"/>
            <a:ext cx="5870687" cy="2348275"/>
          </a:xfr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6257D68-E458-4EC2-B60E-70FD5AE4636B}"/>
              </a:ext>
            </a:extLst>
          </p:cNvPr>
          <p:cNvSpPr txBox="1"/>
          <p:nvPr/>
        </p:nvSpPr>
        <p:spPr>
          <a:xfrm>
            <a:off x="4127956" y="5653743"/>
            <a:ext cx="595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Go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09E2F5C-ABCE-4A8B-B55A-0DAF250F35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300" y="1273954"/>
            <a:ext cx="3767380" cy="4467636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A68F617A-8C8F-419D-A494-433DB6C0629E}"/>
              </a:ext>
            </a:extLst>
          </p:cNvPr>
          <p:cNvSpPr txBox="1"/>
          <p:nvPr/>
        </p:nvSpPr>
        <p:spPr>
          <a:xfrm>
            <a:off x="9327969" y="5721239"/>
            <a:ext cx="797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Rust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150F4-8F15-5A65-7A82-C30C373860FC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86529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287"/>
    </mc:Choice>
    <mc:Fallback xmlns="">
      <p:transition spd="slow" advTm="124287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1A262-E734-E263-E0FF-14518A984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optimization stories</a:t>
            </a:r>
            <a:endParaRPr lang="en-US" baseline="3000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5D1A12DB-12EE-4DDE-9B2D-755768D7A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750" cy="4351338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+mj-lt"/>
              </a:rPr>
              <a:t>Tenable.io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Use a custom metrics filter in their </a:t>
            </a:r>
            <a:r>
              <a:rPr lang="en-US" sz="160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datadog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 sidecar agent, originally written in Node. They had scalability issues with this filter, consuming more and more compute resource as their platform scale up.</a:t>
            </a:r>
          </a:p>
          <a:p>
            <a:pPr marL="0" indent="0">
              <a:buNone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Tenable rewrote it in Rust :</a:t>
            </a:r>
          </a:p>
          <a:p>
            <a:pPr>
              <a:buFontTx/>
              <a:buChar char="-"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75% reduction in CPU</a:t>
            </a:r>
          </a:p>
          <a:p>
            <a:pPr>
              <a:buFontTx/>
              <a:buChar char="-"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95% reduction in memory usage</a:t>
            </a:r>
          </a:p>
          <a:p>
            <a:pPr>
              <a:buFontTx/>
              <a:buChar char="-"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50% faster</a:t>
            </a:r>
          </a:p>
          <a:p>
            <a:pPr>
              <a:buFontTx/>
              <a:buChar char="-"/>
            </a:pPr>
            <a:r>
              <a:rPr lang="en-US" sz="2000">
                <a:solidFill>
                  <a:schemeClr val="tx1">
                    <a:lumMod val="50000"/>
                    <a:lumOff val="50000"/>
                  </a:schemeClr>
                </a:solidFill>
              </a:rPr>
              <a:t>Raw save of 700 CPU and 300GB</a:t>
            </a:r>
          </a:p>
          <a:p>
            <a:pPr>
              <a:buFontTx/>
              <a:buChar char="-"/>
            </a:pPr>
            <a:endParaRPr lang="en-US" sz="20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endParaRPr lang="en-US" sz="16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596C15-AC9E-447F-B53E-1F56F2605737}"/>
              </a:ext>
            </a:extLst>
          </p:cNvPr>
          <p:cNvSpPr txBox="1"/>
          <p:nvPr/>
        </p:nvSpPr>
        <p:spPr>
          <a:xfrm>
            <a:off x="929640" y="6035040"/>
            <a:ext cx="8945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Source : </a:t>
            </a:r>
            <a:r>
              <a:rPr lang="en-US" sz="1400">
                <a:hlinkClick r:id="rId2"/>
              </a:rPr>
              <a:t>https://medium.com/tenable-techblog/optimizing-700-cpus-away-with-rust-dc7a000dbdb2</a:t>
            </a:r>
            <a:r>
              <a:rPr lang="en-US" sz="1400"/>
              <a:t> </a:t>
            </a:r>
            <a:endParaRPr lang="en-GB" sz="140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DAECA42-E8CA-4770-96A4-5F077A17D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297" y="1362008"/>
            <a:ext cx="6225922" cy="238884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A4A8A063-3C8C-4375-B27E-9E400BFF1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297" y="3700852"/>
            <a:ext cx="6225923" cy="22667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50DA30-5038-58BA-1B8C-AA8FEE94D030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7225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407"/>
    </mc:Choice>
    <mc:Fallback xmlns="">
      <p:transition spd="slow" advTm="108407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7905CC4-2DBD-340C-A862-05EECA275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105" y="1342840"/>
            <a:ext cx="8245839" cy="532156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92CE95C-DFA7-AFDD-8204-668912301E4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And the winner is...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652416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61"/>
    </mc:Choice>
    <mc:Fallback xmlns="">
      <p:transition spd="slow" advTm="11606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7FC7D-41A9-B3C4-C6F0-4F5DA2EFF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Rust is hard to master… but to me, it’s worth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261C3-435A-87B4-4ACD-D481C7BD6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Rust is harder to learn because you have to understand what you do</a:t>
            </a:r>
          </a:p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But in the end, you have :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A deeper understanding and control of your software </a:t>
            </a:r>
            <a:r>
              <a:rPr lang="en-US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[1]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Uncompromising performance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Reliability : Memory safety, thread safety, a demanding compiler</a:t>
            </a:r>
          </a:p>
          <a:p>
            <a:pPr lvl="1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Productivity : Modern language, a “friendly” compiler</a:t>
            </a:r>
          </a:p>
          <a:p>
            <a:pPr lvl="1"/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0D8D50-FCB4-8E81-49E5-D5AC7E4DF5D0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  <p:sp>
        <p:nvSpPr>
          <p:cNvPr id="8" name="ZoneTexte 2">
            <a:extLst>
              <a:ext uri="{FF2B5EF4-FFF2-40B4-BE49-F238E27FC236}">
                <a16:creationId xmlns:a16="http://schemas.microsoft.com/office/drawing/2014/main" id="{219685D5-73A5-46B3-A809-A2CE7057D0FF}"/>
              </a:ext>
            </a:extLst>
          </p:cNvPr>
          <p:cNvSpPr txBox="1"/>
          <p:nvPr/>
        </p:nvSpPr>
        <p:spPr>
          <a:xfrm>
            <a:off x="929640" y="6035040"/>
            <a:ext cx="8945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[1] If you want to go really deep: </a:t>
            </a:r>
            <a:r>
              <a:rPr lang="en-US" sz="1400">
                <a:hlinkClick r:id="rId4"/>
              </a:rPr>
              <a:t>https://fasterthanli.me/</a:t>
            </a:r>
            <a:r>
              <a:rPr lang="en-US" sz="1400"/>
              <a:t> </a:t>
            </a:r>
            <a:endParaRPr lang="en-GB" sz="1400"/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002F7701-8CD1-48E9-889B-8A594BFF3586}"/>
              </a:ext>
            </a:extLst>
          </p:cNvPr>
          <p:cNvSpPr/>
          <p:nvPr/>
        </p:nvSpPr>
        <p:spPr>
          <a:xfrm>
            <a:off x="838200" y="5219700"/>
            <a:ext cx="7867650" cy="1171575"/>
          </a:xfrm>
          <a:prstGeom prst="roundRect">
            <a:avLst/>
          </a:prstGeom>
          <a:solidFill>
            <a:srgbClr val="037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Rust brings answers to two of the challenges of the decade : sustainable IT, and cybersecurity</a:t>
            </a:r>
          </a:p>
        </p:txBody>
      </p:sp>
      <p:pic>
        <p:nvPicPr>
          <p:cNvPr id="7" name="Image 6" descr="Une image contenant clipart, graphiques vectoriels&#10;&#10;Description générée automatiquement">
            <a:extLst>
              <a:ext uri="{FF2B5EF4-FFF2-40B4-BE49-F238E27FC236}">
                <a16:creationId xmlns:a16="http://schemas.microsoft.com/office/drawing/2014/main" id="{20A7AF78-CF0B-4DEB-BDE9-D9B6E39B0D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963" y="4506532"/>
            <a:ext cx="3175724" cy="33408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871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948"/>
    </mc:Choice>
    <mc:Fallback xmlns="">
      <p:transition spd="slow" advTm="611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intérieur, orange, poupée&#10;&#10;Description générée automatiquement">
            <a:extLst>
              <a:ext uri="{FF2B5EF4-FFF2-40B4-BE49-F238E27FC236}">
                <a16:creationId xmlns:a16="http://schemas.microsoft.com/office/drawing/2014/main" id="{CF0ACB44-257A-4947-AF5F-4EB3601671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606" y="646285"/>
            <a:ext cx="8942837" cy="621171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FB451D4-4FBE-4B6C-9C5E-77140249B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Thanks for them !</a:t>
            </a:r>
          </a:p>
        </p:txBody>
      </p:sp>
    </p:spTree>
    <p:extLst>
      <p:ext uri="{BB962C8B-B14F-4D97-AF65-F5344CB8AC3E}">
        <p14:creationId xmlns:p14="http://schemas.microsoft.com/office/powerpoint/2010/main" val="216481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4"/>
    </mc:Choice>
    <mc:Fallback xmlns="">
      <p:transition spd="slow" advTm="746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BF0A4-0586-4A80-9406-62A829CE3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Environmental Impact of Digital Technology in France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C6412AF-376F-46C8-81A5-482CFEA9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criteria included : End user devices have the biggest impacts (63,6% to 92%) , followed by data centers, and networks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Fabrication/distribution/usage &amp;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eol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Fabrication have the biggest impact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Regarding usage, impacts mainly come from power consumption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ZoneTexte 2">
            <a:extLst>
              <a:ext uri="{FF2B5EF4-FFF2-40B4-BE49-F238E27FC236}">
                <a16:creationId xmlns:a16="http://schemas.microsoft.com/office/drawing/2014/main" id="{DE006558-3FD6-5D4E-A46D-3A8CF5221FE7}"/>
              </a:ext>
            </a:extLst>
          </p:cNvPr>
          <p:cNvSpPr txBox="1"/>
          <p:nvPr/>
        </p:nvSpPr>
        <p:spPr>
          <a:xfrm>
            <a:off x="929640" y="6035040"/>
            <a:ext cx="8945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Source: </a:t>
            </a:r>
            <a:r>
              <a:rPr lang="en-US" sz="1400">
                <a:hlinkClick r:id="rId3"/>
              </a:rPr>
              <a:t>Evaluation de l’impact environnemental du numérique en France et </a:t>
            </a:r>
            <a:r>
              <a:rPr lang="en-US" sz="1400" err="1">
                <a:hlinkClick r:id="rId3"/>
              </a:rPr>
              <a:t>analyse</a:t>
            </a:r>
            <a:r>
              <a:rPr lang="en-US" sz="1400">
                <a:hlinkClick r:id="rId3"/>
              </a:rPr>
              <a:t> prospective</a:t>
            </a:r>
            <a:r>
              <a:rPr lang="en-US" sz="1400"/>
              <a:t>, </a:t>
            </a:r>
            <a:r>
              <a:rPr lang="en-US" sz="1400" err="1"/>
              <a:t>Arcep</a:t>
            </a:r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B47E12-D244-5C03-7C02-0193B337CF17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39569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282"/>
    </mc:Choice>
    <mc:Fallback xmlns="">
      <p:transition spd="slow" advTm="19428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FD194-BA58-7F49-8A7A-7D3454ED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Some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358D1-867E-9548-A91E-8F2D3458F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Limit the renewal of equipment as much as possible</a:t>
            </a:r>
          </a:p>
          <a:p>
            <a:pPr lvl="1"/>
            <a:r>
              <a:rPr lang="en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Frontend: Prioritize User Experience</a:t>
            </a:r>
          </a:p>
          <a:p>
            <a:pPr lvl="1"/>
            <a:r>
              <a:rPr lang="en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Backend: Design for performance</a:t>
            </a:r>
          </a:p>
          <a:p>
            <a:endParaRPr lang="en-FR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Increase computational density</a:t>
            </a:r>
          </a:p>
          <a:p>
            <a:pPr lvl="1"/>
            <a:r>
              <a:rPr lang="en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 resources usage </a:t>
            </a:r>
          </a:p>
          <a:p>
            <a:pPr lvl="1"/>
            <a:r>
              <a:rPr lang="en-F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Minimize resources consumption of jobs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194DD2-A1ED-D17C-23AF-25720BED2E20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4085660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Une image contenant texte, signe, extérieur, rue&#10;&#10;Description générée automatiquement">
            <a:extLst>
              <a:ext uri="{FF2B5EF4-FFF2-40B4-BE49-F238E27FC236}">
                <a16:creationId xmlns:a16="http://schemas.microsoft.com/office/drawing/2014/main" id="{1B187F86-4211-42D6-B005-74F304A18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532" y="937260"/>
            <a:ext cx="6505575" cy="571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E9E6B0-E503-A7D2-AD88-B79343784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20078"/>
            <a:ext cx="6783153" cy="2852737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t">
            <a:normAutofit fontScale="90000"/>
          </a:bodyPr>
          <a:lstStyle/>
          <a:p>
            <a:r>
              <a:rPr lang="en-US" dirty="0">
                <a:latin typeface="Alfa Slab One"/>
                <a:cs typeface="Calibri Light"/>
              </a:rPr>
              <a:t>What resources really impacts power consumption ?</a:t>
            </a:r>
            <a:endParaRPr lang="en-US" dirty="0">
              <a:latin typeface="Alfa Slab One"/>
            </a:endParaRPr>
          </a:p>
        </p:txBody>
      </p:sp>
    </p:spTree>
    <p:extLst>
      <p:ext uri="{BB962C8B-B14F-4D97-AF65-F5344CB8AC3E}">
        <p14:creationId xmlns:p14="http://schemas.microsoft.com/office/powerpoint/2010/main" val="100151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1"/>
    </mc:Choice>
    <mc:Fallback xmlns="">
      <p:transition spd="slow" advTm="1201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Let me introduce you to Shelly</a:t>
            </a:r>
            <a:endParaRPr lang="en-US">
              <a:latin typeface="Alfa Slab One" panose="00000500000000000000" pitchFamily="2" charset="0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61846C3-2364-CFC5-C2BB-9EDC07242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450" y="1825625"/>
            <a:ext cx="7067550" cy="489585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A4F7B-0C5F-4EAD-5989-65986C89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342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Fira Sans" panose="020B0503050000020004" pitchFamily="34" charset="0"/>
                <a:cs typeface="Calibri"/>
              </a:rPr>
              <a:t>Shelly Plug S</a:t>
            </a:r>
          </a:p>
          <a:p>
            <a:pPr marL="0" indent="0">
              <a:buNone/>
            </a:pPr>
            <a:endParaRPr lang="en-US" dirty="0">
              <a:latin typeface="Fira Sans" panose="020B0503050000020004" pitchFamily="34" charset="0"/>
              <a:cs typeface="Calibri"/>
            </a:endParaRP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Wifi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 operated plug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Standalone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Power measurement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/>
              </a:rPr>
              <a:t>HTTP &amp; MQTT APIs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063136-9BFC-147D-99A0-220B4867B8BE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</a:p>
        </p:txBody>
      </p:sp>
    </p:spTree>
    <p:extLst>
      <p:ext uri="{BB962C8B-B14F-4D97-AF65-F5344CB8AC3E}">
        <p14:creationId xmlns:p14="http://schemas.microsoft.com/office/powerpoint/2010/main" val="403403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50"/>
    </mc:Choice>
    <mc:Fallback xmlns="">
      <p:transition spd="slow" advTm="4205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A light bulb 💡</a:t>
            </a:r>
            <a:endParaRPr lang="en-US">
              <a:solidFill>
                <a:srgbClr val="FF0000"/>
              </a:solidFill>
              <a:latin typeface="Alfa Slab One" panose="000005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A4F7B-0C5F-4EAD-5989-65986C89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7020" y="1787525"/>
            <a:ext cx="507492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/>
                <a:cs typeface="Calibri"/>
              </a:rPr>
              <a:t>Theoretical input power</a:t>
            </a: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/>
              </a:rPr>
              <a:t>2 W</a:t>
            </a:r>
          </a:p>
          <a:p>
            <a:pPr marL="0" indent="0">
              <a:buNone/>
            </a:pPr>
            <a:endParaRPr lang="en-US" dirty="0">
              <a:solidFill>
                <a:srgbClr val="7F7F7F"/>
              </a:solidFill>
              <a:latin typeface="Fira Sans" panose="020B05030500000200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/>
              </a:rPr>
              <a:t>Shelly said: "2.06 W" </a:t>
            </a:r>
            <a:endParaRPr lang="en-US" dirty="0">
              <a:solidFill>
                <a:srgbClr val="7F7F7F"/>
              </a:solidFill>
              <a:latin typeface="Fira Sans" panose="020B05030500000200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808D06-89A6-4344-B966-4007A339A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71" t="19662" r="14682" b="34541"/>
          <a:stretch/>
        </p:blipFill>
        <p:spPr>
          <a:xfrm>
            <a:off x="838200" y="1690688"/>
            <a:ext cx="4411980" cy="43896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DC42E9-227F-8F58-F1C4-E0C201C6AC48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79424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1"/>
    </mc:Choice>
    <mc:Fallback xmlns="">
      <p:transition spd="slow" advTm="173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8F95-BE5B-1A80-885D-F0BB6A0D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lfa Slab One" panose="00000500000000000000" pitchFamily="2" charset="0"/>
                <a:cs typeface="Calibri Light"/>
              </a:rPr>
              <a:t>My coffee machine </a:t>
            </a:r>
            <a:r>
              <a:rPr lang="en-US">
                <a:solidFill>
                  <a:srgbClr val="FF0000"/>
                </a:solidFill>
              </a:rPr>
              <a:t>❤</a:t>
            </a:r>
            <a:endParaRPr lang="en-US">
              <a:solidFill>
                <a:srgbClr val="FF0000"/>
              </a:solidFill>
              <a:latin typeface="Alfa Slab One" panose="000005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A4F7B-0C5F-4EAD-5989-65986C89C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7020" y="1787525"/>
            <a:ext cx="507492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 panose="020B0503050000020004" pitchFamily="34" charset="0"/>
                <a:cs typeface="Calibri"/>
              </a:rPr>
              <a:t>Theoretical input power</a:t>
            </a: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 panose="020B0503050000020004" pitchFamily="34" charset="0"/>
              </a:rPr>
              <a:t>1450 W</a:t>
            </a:r>
          </a:p>
          <a:p>
            <a:pPr marL="0" indent="0">
              <a:buNone/>
            </a:pPr>
            <a:endParaRPr lang="en-US">
              <a:solidFill>
                <a:srgbClr val="7F7F7F"/>
              </a:solidFill>
              <a:latin typeface="Fira Sans" panose="020B05030500000200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  <a:latin typeface="Fira Sans" panose="020B0503050000020004" pitchFamily="34" charset="0"/>
              </a:rPr>
              <a:t>Shelly flashed it at 1444 W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C0CE3FD4-891B-F9F3-FA57-60983DE37A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1" t="16573" r="12643" b="20134"/>
          <a:stretch/>
        </p:blipFill>
        <p:spPr>
          <a:xfrm>
            <a:off x="838200" y="1690688"/>
            <a:ext cx="4411980" cy="43896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D20E13-1231-2A4D-B3FE-662ECC5233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9" t="24144" r="18446" b="40977"/>
          <a:stretch/>
        </p:blipFill>
        <p:spPr>
          <a:xfrm>
            <a:off x="5594987" y="3963194"/>
            <a:ext cx="6229609" cy="18716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5E73DB-5253-9C38-5565-466D2D3796B5}"/>
              </a:ext>
            </a:extLst>
          </p:cNvPr>
          <p:cNvSpPr txBox="1"/>
          <p:nvPr/>
        </p:nvSpPr>
        <p:spPr>
          <a:xfrm>
            <a:off x="8147713" y="6605515"/>
            <a:ext cx="3862317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Rescuing penguins with Rust – Julien </a:t>
            </a:r>
            <a:r>
              <a:rPr lang="en-US" sz="1100" dirty="0" err="1">
                <a:solidFill>
                  <a:schemeClr val="tx1">
                    <a:lumMod val="50000"/>
                    <a:lumOff val="50000"/>
                  </a:schemeClr>
                </a:solidFill>
                <a:ea typeface="+mn-lt"/>
                <a:cs typeface="+mn-lt"/>
              </a:rPr>
              <a:t>Faixo</a:t>
            </a:r>
            <a:endParaRPr lang="en-US" dirty="0" err="1">
              <a:solidFill>
                <a:schemeClr val="tx1">
                  <a:lumMod val="50000"/>
                  <a:lumOff val="50000"/>
                </a:schemeClr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0305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835"/>
    </mc:Choice>
    <mc:Fallback xmlns="">
      <p:transition spd="slow" advTm="96835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70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ust">
      <a:majorFont>
        <a:latin typeface="Alfa Slab One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8738B80A9BC34D91FE1D07C2F1F586" ma:contentTypeVersion="9" ma:contentTypeDescription="Crée un document." ma:contentTypeScope="" ma:versionID="cbcd65cd91d7f7e87cb2089a969aae9c">
  <xsd:schema xmlns:xsd="http://www.w3.org/2001/XMLSchema" xmlns:xs="http://www.w3.org/2001/XMLSchema" xmlns:p="http://schemas.microsoft.com/office/2006/metadata/properties" xmlns:ns3="a8dcebc0-ca06-4d4b-845e-6172ec6cf614" targetNamespace="http://schemas.microsoft.com/office/2006/metadata/properties" ma:root="true" ma:fieldsID="856fe39b82eb79c38a73723846217dc0" ns3:_="">
    <xsd:import namespace="a8dcebc0-ca06-4d4b-845e-6172ec6cf61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dcebc0-ca06-4d4b-845e-6172ec6cf6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883E37-D9F3-4949-A6EA-25C075304945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a8dcebc0-ca06-4d4b-845e-6172ec6cf61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8DD189A-6AEB-4C96-8D29-D2F19A5F7C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794C46-19F1-4D6D-A88E-B8F22CD529ED}">
  <ds:schemaRefs>
    <ds:schemaRef ds:uri="a8dcebc0-ca06-4d4b-845e-6172ec6cf61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2192</TotalTime>
  <Words>1644</Words>
  <Application>Microsoft Office PowerPoint</Application>
  <PresentationFormat>Grand écran</PresentationFormat>
  <Paragraphs>276</Paragraphs>
  <Slides>38</Slides>
  <Notes>17</Notes>
  <HiddenSlides>3</HiddenSlides>
  <MMClips>7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5" baseType="lpstr">
      <vt:lpstr>Arial</vt:lpstr>
      <vt:lpstr>Fira Sans</vt:lpstr>
      <vt:lpstr>Calibri</vt:lpstr>
      <vt:lpstr>Alfa Slab One</vt:lpstr>
      <vt:lpstr>Symbol</vt:lpstr>
      <vt:lpstr>Tahoma</vt:lpstr>
      <vt:lpstr>Thème Office</vt:lpstr>
      <vt:lpstr>Rescuing penguins with Rust</vt:lpstr>
      <vt:lpstr>Agenda</vt:lpstr>
      <vt:lpstr>What can we do for the penguins ?</vt:lpstr>
      <vt:lpstr>Environmental Impact of Digital Technology in France </vt:lpstr>
      <vt:lpstr>Some challenges</vt:lpstr>
      <vt:lpstr>What resources really impacts power consumption ?</vt:lpstr>
      <vt:lpstr>Let me introduce you to Shelly</vt:lpstr>
      <vt:lpstr>A light bulb 💡</vt:lpstr>
      <vt:lpstr>My coffee machine ❤</vt:lpstr>
      <vt:lpstr>The measuring setup</vt:lpstr>
      <vt:lpstr>The measuring setup</vt:lpstr>
      <vt:lpstr>Let’s make some measures !</vt:lpstr>
      <vt:lpstr>Présentation PowerPoint</vt:lpstr>
      <vt:lpstr>Some takeaways about power consumption</vt:lpstr>
      <vt:lpstr>Présentation PowerPoint</vt:lpstr>
      <vt:lpstr>Some takeaways about power consumption</vt:lpstr>
      <vt:lpstr>Présentation PowerPoint</vt:lpstr>
      <vt:lpstr>Some takeaways about power consumption</vt:lpstr>
      <vt:lpstr>Let’s talk about technology footprints</vt:lpstr>
      <vt:lpstr>The dumb test</vt:lpstr>
      <vt:lpstr>Let’s make some measures !</vt:lpstr>
      <vt:lpstr>Présentation PowerPoint</vt:lpstr>
      <vt:lpstr>Présentation PowerPoint</vt:lpstr>
      <vt:lpstr>Présentation PowerPoint</vt:lpstr>
      <vt:lpstr>Results</vt:lpstr>
      <vt:lpstr>Results</vt:lpstr>
      <vt:lpstr>Results</vt:lpstr>
      <vt:lpstr>Présentation PowerPoint</vt:lpstr>
      <vt:lpstr>Some takeaways about technologies</vt:lpstr>
      <vt:lpstr>Some takeaways about technologies</vt:lpstr>
      <vt:lpstr>Ok, Java is not that far away, but...</vt:lpstr>
      <vt:lpstr>Energy Efficiency across Programming Languages</vt:lpstr>
      <vt:lpstr>Présentation PowerPoint</vt:lpstr>
      <vt:lpstr>Some optimization stories</vt:lpstr>
      <vt:lpstr>Some optimization stories</vt:lpstr>
      <vt:lpstr>Présentation PowerPoint</vt:lpstr>
      <vt:lpstr>Rust is hard to master… but to me, it’s worth it</vt:lpstr>
      <vt:lpstr>Thanks for them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</dc:title>
  <dc:creator>Julien Faixo</dc:creator>
  <cp:lastModifiedBy>FAIXO Julien</cp:lastModifiedBy>
  <cp:revision>76</cp:revision>
  <dcterms:created xsi:type="dcterms:W3CDTF">2022-03-26T10:12:06Z</dcterms:created>
  <dcterms:modified xsi:type="dcterms:W3CDTF">2022-07-06T10:00:48Z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0x0101008B8738B80A9BC34D91FE1D07C2F1F586</vt:lpwstr>
  </property>
  <property fmtid="{D5CDD505-2E9C-101B-9397-08002B2CF9AE}" pid="3" name="MSIP_Label_7bd1f144-26ac-4410-8fdb-05c7de218e82_Enabled">
    <vt:lpwstr>true</vt:lpwstr>
  </property>
  <property fmtid="{D5CDD505-2E9C-101B-9397-08002B2CF9AE}" pid="4" name="MSIP_Label_7bd1f144-26ac-4410-8fdb-05c7de218e82_SetDate">
    <vt:lpwstr>2022-07-06T10:00:47Z</vt:lpwstr>
  </property>
  <property fmtid="{D5CDD505-2E9C-101B-9397-08002B2CF9AE}" pid="5" name="MSIP_Label_7bd1f144-26ac-4410-8fdb-05c7de218e82_Method">
    <vt:lpwstr>Standard</vt:lpwstr>
  </property>
  <property fmtid="{D5CDD505-2E9C-101B-9397-08002B2CF9AE}" pid="6" name="MSIP_Label_7bd1f144-26ac-4410-8fdb-05c7de218e82_Name">
    <vt:lpwstr>FR Usage restreint</vt:lpwstr>
  </property>
  <property fmtid="{D5CDD505-2E9C-101B-9397-08002B2CF9AE}" pid="7" name="MSIP_Label_7bd1f144-26ac-4410-8fdb-05c7de218e82_SiteId">
    <vt:lpwstr>8b87af7d-8647-4dc7-8df4-5f69a2011bb5</vt:lpwstr>
  </property>
  <property fmtid="{D5CDD505-2E9C-101B-9397-08002B2CF9AE}" pid="8" name="MSIP_Label_7bd1f144-26ac-4410-8fdb-05c7de218e82_ActionId">
    <vt:lpwstr>d692da41-a64d-45c7-8f1f-93bce95f17bc</vt:lpwstr>
  </property>
  <property fmtid="{D5CDD505-2E9C-101B-9397-08002B2CF9AE}" pid="9" name="MSIP_Label_7bd1f144-26ac-4410-8fdb-05c7de218e82_ContentBits">
    <vt:lpwstr>3</vt:lpwstr>
  </property>
</Properties>
</file>